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7" r:id="rId2"/>
    <p:sldMasterId id="2147483724" r:id="rId3"/>
    <p:sldMasterId id="2147483740" r:id="rId4"/>
  </p:sldMasterIdLst>
  <p:notesMasterIdLst>
    <p:notesMasterId r:id="rId85"/>
  </p:notesMasterIdLst>
  <p:sldIdLst>
    <p:sldId id="337" r:id="rId5"/>
    <p:sldId id="375" r:id="rId6"/>
    <p:sldId id="327" r:id="rId7"/>
    <p:sldId id="274" r:id="rId8"/>
    <p:sldId id="290" r:id="rId9"/>
    <p:sldId id="346" r:id="rId10"/>
    <p:sldId id="340" r:id="rId11"/>
    <p:sldId id="271" r:id="rId12"/>
    <p:sldId id="338" r:id="rId13"/>
    <p:sldId id="339" r:id="rId14"/>
    <p:sldId id="328" r:id="rId15"/>
    <p:sldId id="343" r:id="rId16"/>
    <p:sldId id="342" r:id="rId17"/>
    <p:sldId id="329" r:id="rId18"/>
    <p:sldId id="316" r:id="rId19"/>
    <p:sldId id="318" r:id="rId20"/>
    <p:sldId id="320" r:id="rId21"/>
    <p:sldId id="321" r:id="rId22"/>
    <p:sldId id="354" r:id="rId23"/>
    <p:sldId id="355" r:id="rId24"/>
    <p:sldId id="356" r:id="rId25"/>
    <p:sldId id="357" r:id="rId26"/>
    <p:sldId id="358" r:id="rId27"/>
    <p:sldId id="359" r:id="rId28"/>
    <p:sldId id="360" r:id="rId29"/>
    <p:sldId id="322" r:id="rId30"/>
    <p:sldId id="323" r:id="rId31"/>
    <p:sldId id="324" r:id="rId32"/>
    <p:sldId id="325" r:id="rId33"/>
    <p:sldId id="326" r:id="rId34"/>
    <p:sldId id="348" r:id="rId35"/>
    <p:sldId id="349" r:id="rId36"/>
    <p:sldId id="341" r:id="rId37"/>
    <p:sldId id="286" r:id="rId38"/>
    <p:sldId id="256" r:id="rId39"/>
    <p:sldId id="276" r:id="rId40"/>
    <p:sldId id="258" r:id="rId41"/>
    <p:sldId id="335" r:id="rId42"/>
    <p:sldId id="294" r:id="rId43"/>
    <p:sldId id="297" r:id="rId44"/>
    <p:sldId id="331" r:id="rId45"/>
    <p:sldId id="332" r:id="rId46"/>
    <p:sldId id="344" r:id="rId47"/>
    <p:sldId id="352" r:id="rId48"/>
    <p:sldId id="345" r:id="rId49"/>
    <p:sldId id="333" r:id="rId50"/>
    <p:sldId id="334" r:id="rId51"/>
    <p:sldId id="295" r:id="rId52"/>
    <p:sldId id="304" r:id="rId53"/>
    <p:sldId id="308" r:id="rId54"/>
    <p:sldId id="309" r:id="rId55"/>
    <p:sldId id="310" r:id="rId56"/>
    <p:sldId id="259" r:id="rId57"/>
    <p:sldId id="301" r:id="rId58"/>
    <p:sldId id="298" r:id="rId59"/>
    <p:sldId id="299" r:id="rId60"/>
    <p:sldId id="300" r:id="rId61"/>
    <p:sldId id="302" r:id="rId62"/>
    <p:sldId id="263" r:id="rId63"/>
    <p:sldId id="330" r:id="rId64"/>
    <p:sldId id="265" r:id="rId65"/>
    <p:sldId id="277" r:id="rId66"/>
    <p:sldId id="278" r:id="rId67"/>
    <p:sldId id="296" r:id="rId68"/>
    <p:sldId id="289" r:id="rId69"/>
    <p:sldId id="353" r:id="rId70"/>
    <p:sldId id="362" r:id="rId71"/>
    <p:sldId id="363" r:id="rId72"/>
    <p:sldId id="374" r:id="rId73"/>
    <p:sldId id="361" r:id="rId74"/>
    <p:sldId id="364" r:id="rId75"/>
    <p:sldId id="365" r:id="rId76"/>
    <p:sldId id="366" r:id="rId77"/>
    <p:sldId id="367" r:id="rId78"/>
    <p:sldId id="368" r:id="rId79"/>
    <p:sldId id="369" r:id="rId80"/>
    <p:sldId id="371" r:id="rId81"/>
    <p:sldId id="370" r:id="rId82"/>
    <p:sldId id="372" r:id="rId83"/>
    <p:sldId id="336"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0" d="100"/>
          <a:sy n="70" d="100"/>
        </p:scale>
        <p:origin x="-108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78757CA-F06C-422A-8754-B55E6C5844AC}" type="datetimeFigureOut">
              <a:rPr lang="en-US"/>
              <a:pPr>
                <a:defRPr/>
              </a:pPr>
              <a:t>10/30/2011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D37E4FDE-0416-45D8-8A5D-5935985834C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93EB85-A1F0-4FF0-B9F7-69042530C858}" type="slidenum">
              <a:rPr lang="en-US"/>
              <a:pPr fontAlgn="base">
                <a:spcBef>
                  <a:spcPct val="0"/>
                </a:spcBef>
                <a:spcAft>
                  <a:spcPct val="0"/>
                </a:spcAft>
                <a:defRPr/>
              </a:pPr>
              <a:t>38</a:t>
            </a:fld>
            <a:endParaRPr lang="en-US"/>
          </a:p>
        </p:txBody>
      </p:sp>
      <p:sp>
        <p:nvSpPr>
          <p:cNvPr id="118787" name="Rectangle 2"/>
          <p:cNvSpPr>
            <a:spLocks noGrp="1" noRot="1" noChangeAspect="1" noChangeArrowheads="1" noTextEdit="1"/>
          </p:cNvSpPr>
          <p:nvPr>
            <p:ph type="sldImg"/>
          </p:nvPr>
        </p:nvSpPr>
        <p:spPr bwMode="auto">
          <a:xfrm>
            <a:off x="1139825" y="688975"/>
            <a:ext cx="4579938" cy="3436938"/>
          </a:xfrm>
          <a:noFill/>
          <a:ln>
            <a:solidFill>
              <a:srgbClr val="000000"/>
            </a:solidFill>
            <a:miter lim="800000"/>
            <a:headEnd/>
            <a:tailEnd/>
          </a:ln>
        </p:spPr>
      </p:sp>
      <p:sp>
        <p:nvSpPr>
          <p:cNvPr id="118788" name="Rectangle 3"/>
          <p:cNvSpPr>
            <a:spLocks noGrp="1" noChangeArrowheads="1"/>
          </p:cNvSpPr>
          <p:nvPr>
            <p:ph type="body" idx="1"/>
          </p:nvPr>
        </p:nvSpPr>
        <p:spPr bwMode="auto">
          <a:xfrm>
            <a:off x="914400" y="4357688"/>
            <a:ext cx="5029200" cy="4124325"/>
          </a:xfrm>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23F768-E99C-4917-942D-98DF2328B482}" type="slidenum">
              <a:rPr lang="en-US"/>
              <a:pPr fontAlgn="base">
                <a:spcBef>
                  <a:spcPct val="0"/>
                </a:spcBef>
                <a:spcAft>
                  <a:spcPct val="0"/>
                </a:spcAft>
                <a:defRPr/>
              </a:pPr>
              <a:t>46</a:t>
            </a:fld>
            <a:endParaRPr lang="en-US"/>
          </a:p>
        </p:txBody>
      </p:sp>
      <p:sp>
        <p:nvSpPr>
          <p:cNvPr id="119811" name="Rectangle 2"/>
          <p:cNvSpPr>
            <a:spLocks noGrp="1" noRot="1" noChangeAspect="1" noChangeArrowheads="1" noTextEdit="1"/>
          </p:cNvSpPr>
          <p:nvPr>
            <p:ph type="sldImg"/>
          </p:nvPr>
        </p:nvSpPr>
        <p:spPr bwMode="auto">
          <a:xfrm>
            <a:off x="1139825" y="688975"/>
            <a:ext cx="4579938" cy="3436938"/>
          </a:xfrm>
          <a:noFill/>
          <a:ln>
            <a:solidFill>
              <a:srgbClr val="000000"/>
            </a:solidFill>
            <a:miter lim="800000"/>
            <a:headEnd/>
            <a:tailEnd/>
          </a:ln>
        </p:spPr>
      </p:sp>
      <p:sp>
        <p:nvSpPr>
          <p:cNvPr id="119812" name="Rectangle 3"/>
          <p:cNvSpPr>
            <a:spLocks noGrp="1" noChangeArrowheads="1"/>
          </p:cNvSpPr>
          <p:nvPr>
            <p:ph type="body" idx="1"/>
          </p:nvPr>
        </p:nvSpPr>
        <p:spPr bwMode="auto">
          <a:xfrm>
            <a:off x="914400" y="4357688"/>
            <a:ext cx="5029200" cy="4124325"/>
          </a:xfrm>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23F768-E99C-4917-942D-98DF2328B482}" type="slidenum">
              <a:rPr lang="en-US"/>
              <a:pPr fontAlgn="base">
                <a:spcBef>
                  <a:spcPct val="0"/>
                </a:spcBef>
                <a:spcAft>
                  <a:spcPct val="0"/>
                </a:spcAft>
                <a:defRPr/>
              </a:pPr>
              <a:t>69</a:t>
            </a:fld>
            <a:endParaRPr lang="en-US"/>
          </a:p>
        </p:txBody>
      </p:sp>
      <p:sp>
        <p:nvSpPr>
          <p:cNvPr id="119811" name="Rectangle 2"/>
          <p:cNvSpPr>
            <a:spLocks noGrp="1" noRot="1" noChangeAspect="1" noChangeArrowheads="1" noTextEdit="1"/>
          </p:cNvSpPr>
          <p:nvPr>
            <p:ph type="sldImg"/>
          </p:nvPr>
        </p:nvSpPr>
        <p:spPr bwMode="auto">
          <a:xfrm>
            <a:off x="1139825" y="688975"/>
            <a:ext cx="4579938" cy="3436938"/>
          </a:xfrm>
          <a:noFill/>
          <a:ln>
            <a:solidFill>
              <a:srgbClr val="000000"/>
            </a:solidFill>
            <a:miter lim="800000"/>
            <a:headEnd/>
            <a:tailEnd/>
          </a:ln>
        </p:spPr>
      </p:sp>
      <p:sp>
        <p:nvSpPr>
          <p:cNvPr id="119812" name="Rectangle 3"/>
          <p:cNvSpPr>
            <a:spLocks noGrp="1" noChangeArrowheads="1"/>
          </p:cNvSpPr>
          <p:nvPr>
            <p:ph type="body" idx="1"/>
          </p:nvPr>
        </p:nvSpPr>
        <p:spPr bwMode="auto">
          <a:xfrm>
            <a:off x="914400" y="4357688"/>
            <a:ext cx="5029200" cy="4124325"/>
          </a:xfrm>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18B935F-80FC-4736-BB35-9E90F9917967}"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ABAC78-A858-49AA-9BA5-1915FE6D2EB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D9C0A8-821F-4A5F-B09D-471FE4055E84}"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C66AC0-D9D5-4BC9-B1B1-840222A9A1A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7AD63D-746C-44C2-B460-E4CC4D690D02}"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BF21C3-98AA-4AFA-91CE-36022D9876D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rtlCol="0">
            <a:normAutofit/>
          </a:bodyPr>
          <a:lstStyle/>
          <a:p>
            <a:pPr lvl="0"/>
            <a:endParaRPr lang="en-US" noProof="0"/>
          </a:p>
        </p:txBody>
      </p:sp>
      <p:sp>
        <p:nvSpPr>
          <p:cNvPr id="5" name="Date Placeholder 4"/>
          <p:cNvSpPr>
            <a:spLocks noGrp="1"/>
          </p:cNvSpPr>
          <p:nvPr>
            <p:ph type="dt" sz="half" idx="10"/>
          </p:nvPr>
        </p:nvSpPr>
        <p:spPr>
          <a:xfrm>
            <a:off x="457200" y="6243638"/>
            <a:ext cx="21336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pPr>
              <a:defRPr/>
            </a:pPr>
            <a:fld id="{A4EA4904-A3BC-4670-A2AB-53DA2F50268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633413" y="798513"/>
            <a:ext cx="7542213" cy="6029325"/>
            <a:chOff x="-384" y="480"/>
            <a:chExt cx="4751" cy="3798"/>
          </a:xfrm>
        </p:grpSpPr>
        <p:grpSp>
          <p:nvGrpSpPr>
            <p:cNvPr id="5" name="Group 3"/>
            <p:cNvGrpSpPr>
              <a:grpSpLocks/>
            </p:cNvGrpSpPr>
            <p:nvPr/>
          </p:nvGrpSpPr>
          <p:grpSpPr bwMode="auto">
            <a:xfrm>
              <a:off x="-384" y="480"/>
              <a:ext cx="4751" cy="3798"/>
              <a:chOff x="0" y="522"/>
              <a:chExt cx="4751" cy="3798"/>
            </a:xfrm>
          </p:grpSpPr>
          <p:grpSp>
            <p:nvGrpSpPr>
              <p:cNvPr id="19" name="Group 4"/>
              <p:cNvGrpSpPr>
                <a:grpSpLocks/>
              </p:cNvGrpSpPr>
              <p:nvPr userDrawn="1"/>
            </p:nvGrpSpPr>
            <p:grpSpPr bwMode="auto">
              <a:xfrm>
                <a:off x="0" y="522"/>
                <a:ext cx="4751" cy="3794"/>
                <a:chOff x="0" y="522"/>
                <a:chExt cx="4751" cy="3794"/>
              </a:xfrm>
            </p:grpSpPr>
            <p:sp>
              <p:nvSpPr>
                <p:cNvPr id="33" name="Freeform 5"/>
                <p:cNvSpPr>
                  <a:spLocks/>
                </p:cNvSpPr>
                <p:nvPr userDrawn="1"/>
              </p:nvSpPr>
              <p:spPr bwMode="hidden">
                <a:xfrm>
                  <a:off x="628" y="1241"/>
                  <a:ext cx="3281" cy="3075"/>
                </a:xfrm>
                <a:custGeom>
                  <a:avLst/>
                  <a:gdLst/>
                  <a:ahLst/>
                  <a:cxnLst>
                    <a:cxn ang="0">
                      <a:pos x="502" y="1990"/>
                    </a:cxn>
                    <a:cxn ang="0">
                      <a:pos x="186" y="1474"/>
                    </a:cxn>
                    <a:cxn ang="0">
                      <a:pos x="66" y="1169"/>
                    </a:cxn>
                    <a:cxn ang="0">
                      <a:pos x="12" y="875"/>
                    </a:cxn>
                    <a:cxn ang="0">
                      <a:pos x="18" y="611"/>
                    </a:cxn>
                    <a:cxn ang="0">
                      <a:pos x="84" y="389"/>
                    </a:cxn>
                    <a:cxn ang="0">
                      <a:pos x="209" y="216"/>
                    </a:cxn>
                    <a:cxn ang="0">
                      <a:pos x="508" y="42"/>
                    </a:cxn>
                    <a:cxn ang="0">
                      <a:pos x="891" y="6"/>
                    </a:cxn>
                    <a:cxn ang="0">
                      <a:pos x="1334" y="102"/>
                    </a:cxn>
                    <a:cxn ang="0">
                      <a:pos x="1806" y="324"/>
                    </a:cxn>
                    <a:cxn ang="0">
                      <a:pos x="2272" y="659"/>
                    </a:cxn>
                    <a:cxn ang="0">
                      <a:pos x="2769" y="1187"/>
                    </a:cxn>
                    <a:cxn ang="0">
                      <a:pos x="3085" y="1702"/>
                    </a:cxn>
                    <a:cxn ang="0">
                      <a:pos x="3205" y="2008"/>
                    </a:cxn>
                    <a:cxn ang="0">
                      <a:pos x="3259" y="2302"/>
                    </a:cxn>
                    <a:cxn ang="0">
                      <a:pos x="3253" y="2565"/>
                    </a:cxn>
                    <a:cxn ang="0">
                      <a:pos x="3187" y="2781"/>
                    </a:cxn>
                    <a:cxn ang="0">
                      <a:pos x="3068" y="2961"/>
                    </a:cxn>
                    <a:cxn ang="0">
                      <a:pos x="2918" y="3075"/>
                    </a:cxn>
                    <a:cxn ang="0">
                      <a:pos x="3068" y="2967"/>
                    </a:cxn>
                    <a:cxn ang="0">
                      <a:pos x="3193" y="2787"/>
                    </a:cxn>
                    <a:cxn ang="0">
                      <a:pos x="3259" y="2565"/>
                    </a:cxn>
                    <a:cxn ang="0">
                      <a:pos x="3265" y="2302"/>
                    </a:cxn>
                    <a:cxn ang="0">
                      <a:pos x="3211" y="2008"/>
                    </a:cxn>
                    <a:cxn ang="0">
                      <a:pos x="3091" y="1702"/>
                    </a:cxn>
                    <a:cxn ang="0">
                      <a:pos x="2775" y="1181"/>
                    </a:cxn>
                    <a:cxn ang="0">
                      <a:pos x="2278" y="653"/>
                    </a:cxn>
                    <a:cxn ang="0">
                      <a:pos x="1806" y="318"/>
                    </a:cxn>
                    <a:cxn ang="0">
                      <a:pos x="1334" y="96"/>
                    </a:cxn>
                    <a:cxn ang="0">
                      <a:pos x="891" y="0"/>
                    </a:cxn>
                    <a:cxn ang="0">
                      <a:pos x="502" y="36"/>
                    </a:cxn>
                    <a:cxn ang="0">
                      <a:pos x="204" y="210"/>
                    </a:cxn>
                    <a:cxn ang="0">
                      <a:pos x="78" y="389"/>
                    </a:cxn>
                    <a:cxn ang="0">
                      <a:pos x="12" y="611"/>
                    </a:cxn>
                    <a:cxn ang="0">
                      <a:pos x="6" y="875"/>
                    </a:cxn>
                    <a:cxn ang="0">
                      <a:pos x="60" y="1169"/>
                    </a:cxn>
                    <a:cxn ang="0">
                      <a:pos x="180" y="1474"/>
                    </a:cxn>
                    <a:cxn ang="0">
                      <a:pos x="353" y="1786"/>
                    </a:cxn>
                    <a:cxn ang="0">
                      <a:pos x="849" y="2380"/>
                    </a:cxn>
                    <a:cxn ang="0">
                      <a:pos x="1244" y="2709"/>
                    </a:cxn>
                    <a:cxn ang="0">
                      <a:pos x="1656" y="2961"/>
                    </a:cxn>
                    <a:cxn ang="0">
                      <a:pos x="1937" y="3075"/>
                    </a:cxn>
                    <a:cxn ang="0">
                      <a:pos x="1525" y="2889"/>
                    </a:cxn>
                    <a:cxn ang="0">
                      <a:pos x="1118" y="2607"/>
                    </a:cxn>
                    <a:cxn ang="0">
                      <a:pos x="849" y="2380"/>
                    </a:cxn>
                  </a:cxnLst>
                  <a:rect l="0" t="0" r="r" b="b"/>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34" name="Group 6"/>
                <p:cNvGrpSpPr>
                  <a:grpSpLocks/>
                </p:cNvGrpSpPr>
                <p:nvPr userDrawn="1"/>
              </p:nvGrpSpPr>
              <p:grpSpPr bwMode="auto">
                <a:xfrm>
                  <a:off x="0" y="522"/>
                  <a:ext cx="4751" cy="3794"/>
                  <a:chOff x="0" y="522"/>
                  <a:chExt cx="4751" cy="3794"/>
                </a:xfrm>
              </p:grpSpPr>
              <p:sp>
                <p:nvSpPr>
                  <p:cNvPr id="35" name="Freeform 7"/>
                  <p:cNvSpPr>
                    <a:spLocks/>
                  </p:cNvSpPr>
                  <p:nvPr userDrawn="1"/>
                </p:nvSpPr>
                <p:spPr bwMode="hidden">
                  <a:xfrm>
                    <a:off x="400" y="815"/>
                    <a:ext cx="3964" cy="3501"/>
                  </a:xfrm>
                  <a:custGeom>
                    <a:avLst/>
                    <a:gdLst/>
                    <a:ahLst/>
                    <a:cxnLst>
                      <a:cxn ang="0">
                        <a:pos x="3946" y="2860"/>
                      </a:cxn>
                      <a:cxn ang="0">
                        <a:pos x="3910" y="2614"/>
                      </a:cxn>
                      <a:cxn ang="0">
                        <a:pos x="3839" y="2368"/>
                      </a:cxn>
                      <a:cxn ang="0">
                        <a:pos x="3731" y="2110"/>
                      </a:cxn>
                      <a:cxn ang="0">
                        <a:pos x="3593" y="1853"/>
                      </a:cxn>
                      <a:cxn ang="0">
                        <a:pos x="3432" y="1595"/>
                      </a:cxn>
                      <a:cxn ang="0">
                        <a:pos x="3241" y="1343"/>
                      </a:cxn>
                      <a:cxn ang="0">
                        <a:pos x="3025" y="1103"/>
                      </a:cxn>
                      <a:cxn ang="0">
                        <a:pos x="2721" y="815"/>
                      </a:cxn>
                      <a:cxn ang="0">
                        <a:pos x="2332" y="522"/>
                      </a:cxn>
                      <a:cxn ang="0">
                        <a:pos x="1943" y="288"/>
                      </a:cxn>
                      <a:cxn ang="0">
                        <a:pos x="1555" y="126"/>
                      </a:cxn>
                      <a:cxn ang="0">
                        <a:pos x="1184" y="24"/>
                      </a:cxn>
                      <a:cxn ang="0">
                        <a:pos x="837" y="0"/>
                      </a:cxn>
                      <a:cxn ang="0">
                        <a:pos x="526" y="48"/>
                      </a:cxn>
                      <a:cxn ang="0">
                        <a:pos x="263" y="174"/>
                      </a:cxn>
                      <a:cxn ang="0">
                        <a:pos x="114" y="312"/>
                      </a:cxn>
                      <a:cxn ang="0">
                        <a:pos x="0" y="486"/>
                      </a:cxn>
                      <a:cxn ang="0">
                        <a:pos x="72" y="372"/>
                      </a:cxn>
                      <a:cxn ang="0">
                        <a:pos x="269" y="174"/>
                      </a:cxn>
                      <a:cxn ang="0">
                        <a:pos x="526" y="48"/>
                      </a:cxn>
                      <a:cxn ang="0">
                        <a:pos x="837" y="6"/>
                      </a:cxn>
                      <a:cxn ang="0">
                        <a:pos x="1184" y="30"/>
                      </a:cxn>
                      <a:cxn ang="0">
                        <a:pos x="1555" y="132"/>
                      </a:cxn>
                      <a:cxn ang="0">
                        <a:pos x="1943" y="294"/>
                      </a:cxn>
                      <a:cxn ang="0">
                        <a:pos x="2332" y="528"/>
                      </a:cxn>
                      <a:cxn ang="0">
                        <a:pos x="2715" y="821"/>
                      </a:cxn>
                      <a:cxn ang="0">
                        <a:pos x="3127" y="1223"/>
                      </a:cxn>
                      <a:cxn ang="0">
                        <a:pos x="3336" y="1469"/>
                      </a:cxn>
                      <a:cxn ang="0">
                        <a:pos x="3510" y="1727"/>
                      </a:cxn>
                      <a:cxn ang="0">
                        <a:pos x="3665" y="1984"/>
                      </a:cxn>
                      <a:cxn ang="0">
                        <a:pos x="3785" y="2236"/>
                      </a:cxn>
                      <a:cxn ang="0">
                        <a:pos x="3875" y="2494"/>
                      </a:cxn>
                      <a:cxn ang="0">
                        <a:pos x="3934" y="2740"/>
                      </a:cxn>
                      <a:cxn ang="0">
                        <a:pos x="3952" y="2973"/>
                      </a:cxn>
                      <a:cxn ang="0">
                        <a:pos x="3922" y="3255"/>
                      </a:cxn>
                      <a:cxn ang="0">
                        <a:pos x="3833" y="3501"/>
                      </a:cxn>
                      <a:cxn ang="0">
                        <a:pos x="3886" y="3387"/>
                      </a:cxn>
                      <a:cxn ang="0">
                        <a:pos x="3946" y="3123"/>
                      </a:cxn>
                      <a:cxn ang="0">
                        <a:pos x="3952" y="2973"/>
                      </a:cxn>
                    </a:cxnLst>
                    <a:rect l="0" t="0" r="r" b="b"/>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36" name="Freeform 8"/>
                  <p:cNvSpPr>
                    <a:spLocks/>
                  </p:cNvSpPr>
                  <p:nvPr userDrawn="1"/>
                </p:nvSpPr>
                <p:spPr bwMode="hidden">
                  <a:xfrm>
                    <a:off x="406" y="953"/>
                    <a:ext cx="3803" cy="3363"/>
                  </a:xfrm>
                  <a:custGeom>
                    <a:avLst/>
                    <a:gdLst/>
                    <a:ahLst/>
                    <a:cxnLst>
                      <a:cxn ang="0">
                        <a:pos x="676" y="2416"/>
                      </a:cxn>
                      <a:cxn ang="0">
                        <a:pos x="419" y="2062"/>
                      </a:cxn>
                      <a:cxn ang="0">
                        <a:pos x="215" y="1703"/>
                      </a:cxn>
                      <a:cxn ang="0">
                        <a:pos x="78" y="1343"/>
                      </a:cxn>
                      <a:cxn ang="0">
                        <a:pos x="12" y="1001"/>
                      </a:cxn>
                      <a:cxn ang="0">
                        <a:pos x="18" y="701"/>
                      </a:cxn>
                      <a:cxn ang="0">
                        <a:pos x="96" y="450"/>
                      </a:cxn>
                      <a:cxn ang="0">
                        <a:pos x="239" y="246"/>
                      </a:cxn>
                      <a:cxn ang="0">
                        <a:pos x="580" y="48"/>
                      </a:cxn>
                      <a:cxn ang="0">
                        <a:pos x="1028" y="6"/>
                      </a:cxn>
                      <a:cxn ang="0">
                        <a:pos x="1543" y="120"/>
                      </a:cxn>
                      <a:cxn ang="0">
                        <a:pos x="2087" y="378"/>
                      </a:cxn>
                      <a:cxn ang="0">
                        <a:pos x="2631" y="773"/>
                      </a:cxn>
                      <a:cxn ang="0">
                        <a:pos x="3115" y="1265"/>
                      </a:cxn>
                      <a:cxn ang="0">
                        <a:pos x="3378" y="1625"/>
                      </a:cxn>
                      <a:cxn ang="0">
                        <a:pos x="3582" y="1984"/>
                      </a:cxn>
                      <a:cxn ang="0">
                        <a:pos x="3719" y="2344"/>
                      </a:cxn>
                      <a:cxn ang="0">
                        <a:pos x="3785" y="2686"/>
                      </a:cxn>
                      <a:cxn ang="0">
                        <a:pos x="3749" y="3105"/>
                      </a:cxn>
                      <a:cxn ang="0">
                        <a:pos x="3629" y="3363"/>
                      </a:cxn>
                      <a:cxn ang="0">
                        <a:pos x="3779" y="2967"/>
                      </a:cxn>
                      <a:cxn ang="0">
                        <a:pos x="3791" y="2794"/>
                      </a:cxn>
                      <a:cxn ang="0">
                        <a:pos x="3749" y="2458"/>
                      </a:cxn>
                      <a:cxn ang="0">
                        <a:pos x="3635" y="2104"/>
                      </a:cxn>
                      <a:cxn ang="0">
                        <a:pos x="3456" y="1739"/>
                      </a:cxn>
                      <a:cxn ang="0">
                        <a:pos x="3211" y="1385"/>
                      </a:cxn>
                      <a:cxn ang="0">
                        <a:pos x="2804" y="929"/>
                      </a:cxn>
                      <a:cxn ang="0">
                        <a:pos x="2272" y="492"/>
                      </a:cxn>
                      <a:cxn ang="0">
                        <a:pos x="1722" y="192"/>
                      </a:cxn>
                      <a:cxn ang="0">
                        <a:pos x="1190" y="24"/>
                      </a:cxn>
                      <a:cxn ang="0">
                        <a:pos x="717" y="12"/>
                      </a:cxn>
                      <a:cxn ang="0">
                        <a:pos x="335" y="162"/>
                      </a:cxn>
                      <a:cxn ang="0">
                        <a:pos x="132" y="378"/>
                      </a:cxn>
                      <a:cxn ang="0">
                        <a:pos x="36" y="612"/>
                      </a:cxn>
                      <a:cxn ang="0">
                        <a:pos x="0" y="893"/>
                      </a:cxn>
                      <a:cxn ang="0">
                        <a:pos x="42" y="1229"/>
                      </a:cxn>
                      <a:cxn ang="0">
                        <a:pos x="161" y="1583"/>
                      </a:cxn>
                      <a:cxn ang="0">
                        <a:pos x="341" y="1942"/>
                      </a:cxn>
                      <a:cxn ang="0">
                        <a:pos x="580" y="2302"/>
                      </a:cxn>
                      <a:cxn ang="0">
                        <a:pos x="987" y="2758"/>
                      </a:cxn>
                      <a:cxn ang="0">
                        <a:pos x="1596" y="3237"/>
                      </a:cxn>
                      <a:cxn ang="0">
                        <a:pos x="1596" y="3237"/>
                      </a:cxn>
                      <a:cxn ang="0">
                        <a:pos x="993" y="2758"/>
                      </a:cxn>
                    </a:cxnLst>
                    <a:rect l="0" t="0" r="r" b="b"/>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37" name="Freeform 9"/>
                  <p:cNvSpPr>
                    <a:spLocks/>
                  </p:cNvSpPr>
                  <p:nvPr userDrawn="1"/>
                </p:nvSpPr>
                <p:spPr bwMode="hidden">
                  <a:xfrm>
                    <a:off x="514" y="1091"/>
                    <a:ext cx="3538" cy="3225"/>
                  </a:xfrm>
                  <a:custGeom>
                    <a:avLst/>
                    <a:gdLst/>
                    <a:ahLst/>
                    <a:cxnLst>
                      <a:cxn ang="0">
                        <a:pos x="538" y="2146"/>
                      </a:cxn>
                      <a:cxn ang="0">
                        <a:pos x="317" y="1816"/>
                      </a:cxn>
                      <a:cxn ang="0">
                        <a:pos x="149" y="1481"/>
                      </a:cxn>
                      <a:cxn ang="0">
                        <a:pos x="41" y="1151"/>
                      </a:cxn>
                      <a:cxn ang="0">
                        <a:pos x="0" y="839"/>
                      </a:cxn>
                      <a:cxn ang="0">
                        <a:pos x="30" y="575"/>
                      </a:cxn>
                      <a:cxn ang="0">
                        <a:pos x="125" y="354"/>
                      </a:cxn>
                      <a:cxn ang="0">
                        <a:pos x="317" y="150"/>
                      </a:cxn>
                      <a:cxn ang="0">
                        <a:pos x="669" y="12"/>
                      </a:cxn>
                      <a:cxn ang="0">
                        <a:pos x="1112" y="24"/>
                      </a:cxn>
                      <a:cxn ang="0">
                        <a:pos x="1608" y="174"/>
                      </a:cxn>
                      <a:cxn ang="0">
                        <a:pos x="2116" y="456"/>
                      </a:cxn>
                      <a:cxn ang="0">
                        <a:pos x="2613" y="857"/>
                      </a:cxn>
                      <a:cxn ang="0">
                        <a:pos x="3073" y="1391"/>
                      </a:cxn>
                      <a:cxn ang="0">
                        <a:pos x="3276" y="1726"/>
                      </a:cxn>
                      <a:cxn ang="0">
                        <a:pos x="3426" y="2062"/>
                      </a:cxn>
                      <a:cxn ang="0">
                        <a:pos x="3509" y="2386"/>
                      </a:cxn>
                      <a:cxn ang="0">
                        <a:pos x="3521" y="2680"/>
                      </a:cxn>
                      <a:cxn ang="0">
                        <a:pos x="3474" y="2931"/>
                      </a:cxn>
                      <a:cxn ang="0">
                        <a:pos x="3360" y="3141"/>
                      </a:cxn>
                      <a:cxn ang="0">
                        <a:pos x="3282" y="3225"/>
                      </a:cxn>
                      <a:cxn ang="0">
                        <a:pos x="3312" y="3201"/>
                      </a:cxn>
                      <a:cxn ang="0">
                        <a:pos x="3444" y="3009"/>
                      </a:cxn>
                      <a:cxn ang="0">
                        <a:pos x="3515" y="2769"/>
                      </a:cxn>
                      <a:cxn ang="0">
                        <a:pos x="3521" y="2488"/>
                      </a:cxn>
                      <a:cxn ang="0">
                        <a:pos x="3462" y="2170"/>
                      </a:cxn>
                      <a:cxn ang="0">
                        <a:pos x="3336" y="1834"/>
                      </a:cxn>
                      <a:cxn ang="0">
                        <a:pos x="3145" y="1499"/>
                      </a:cxn>
                      <a:cxn ang="0">
                        <a:pos x="2816" y="1061"/>
                      </a:cxn>
                      <a:cxn ang="0">
                        <a:pos x="2284" y="575"/>
                      </a:cxn>
                      <a:cxn ang="0">
                        <a:pos x="1775" y="252"/>
                      </a:cxn>
                      <a:cxn ang="0">
                        <a:pos x="1273" y="60"/>
                      </a:cxn>
                      <a:cxn ang="0">
                        <a:pos x="807" y="0"/>
                      </a:cxn>
                      <a:cxn ang="0">
                        <a:pos x="418" y="84"/>
                      </a:cxn>
                      <a:cxn ang="0">
                        <a:pos x="167" y="288"/>
                      </a:cxn>
                      <a:cxn ang="0">
                        <a:pos x="53" y="498"/>
                      </a:cxn>
                      <a:cxn ang="0">
                        <a:pos x="0" y="749"/>
                      </a:cxn>
                      <a:cxn ang="0">
                        <a:pos x="18" y="1043"/>
                      </a:cxn>
                      <a:cxn ang="0">
                        <a:pos x="101" y="1373"/>
                      </a:cxn>
                      <a:cxn ang="0">
                        <a:pos x="251" y="1708"/>
                      </a:cxn>
                      <a:cxn ang="0">
                        <a:pos x="454" y="2038"/>
                      </a:cxn>
                      <a:cxn ang="0">
                        <a:pos x="914" y="2572"/>
                      </a:cxn>
                      <a:cxn ang="0">
                        <a:pos x="1255" y="2865"/>
                      </a:cxn>
                      <a:cxn ang="0">
                        <a:pos x="1608" y="3099"/>
                      </a:cxn>
                      <a:cxn ang="0">
                        <a:pos x="1853" y="3225"/>
                      </a:cxn>
                      <a:cxn ang="0">
                        <a:pos x="1494" y="3027"/>
                      </a:cxn>
                      <a:cxn ang="0">
                        <a:pos x="1142" y="2769"/>
                      </a:cxn>
                    </a:cxnLst>
                    <a:rect l="0" t="0" r="r" b="b"/>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38" name="Group 10"/>
                  <p:cNvGrpSpPr>
                    <a:grpSpLocks/>
                  </p:cNvGrpSpPr>
                  <p:nvPr userDrawn="1"/>
                </p:nvGrpSpPr>
                <p:grpSpPr bwMode="auto">
                  <a:xfrm>
                    <a:off x="0" y="522"/>
                    <a:ext cx="4751" cy="3794"/>
                    <a:chOff x="0" y="522"/>
                    <a:chExt cx="4751" cy="3794"/>
                  </a:xfrm>
                </p:grpSpPr>
                <p:sp>
                  <p:nvSpPr>
                    <p:cNvPr id="39" name="Freeform 11"/>
                    <p:cNvSpPr>
                      <a:spLocks/>
                    </p:cNvSpPr>
                    <p:nvPr userDrawn="1"/>
                  </p:nvSpPr>
                  <p:spPr bwMode="hidden">
                    <a:xfrm>
                      <a:off x="400" y="522"/>
                      <a:ext cx="4264" cy="3794"/>
                    </a:xfrm>
                    <a:custGeom>
                      <a:avLst/>
                      <a:gdLst/>
                      <a:ahLst/>
                      <a:cxnLst>
                        <a:cxn ang="0">
                          <a:pos x="4245" y="3237"/>
                        </a:cxn>
                        <a:cxn ang="0">
                          <a:pos x="4203" y="2961"/>
                        </a:cxn>
                        <a:cxn ang="0">
                          <a:pos x="4120" y="2679"/>
                        </a:cxn>
                        <a:cxn ang="0">
                          <a:pos x="4000" y="2391"/>
                        </a:cxn>
                        <a:cxn ang="0">
                          <a:pos x="3845" y="2098"/>
                        </a:cxn>
                        <a:cxn ang="0">
                          <a:pos x="3659" y="1810"/>
                        </a:cxn>
                        <a:cxn ang="0">
                          <a:pos x="3438" y="1528"/>
                        </a:cxn>
                        <a:cxn ang="0">
                          <a:pos x="3193" y="1252"/>
                        </a:cxn>
                        <a:cxn ang="0">
                          <a:pos x="2858" y="935"/>
                        </a:cxn>
                        <a:cxn ang="0">
                          <a:pos x="2434" y="605"/>
                        </a:cxn>
                        <a:cxn ang="0">
                          <a:pos x="1991" y="341"/>
                        </a:cxn>
                        <a:cxn ang="0">
                          <a:pos x="1549" y="143"/>
                        </a:cxn>
                        <a:cxn ang="0">
                          <a:pos x="1124" y="35"/>
                        </a:cxn>
                        <a:cxn ang="0">
                          <a:pos x="741" y="0"/>
                        </a:cxn>
                        <a:cxn ang="0">
                          <a:pos x="401" y="47"/>
                        </a:cxn>
                        <a:cxn ang="0">
                          <a:pos x="120" y="173"/>
                        </a:cxn>
                        <a:cxn ang="0">
                          <a:pos x="0" y="269"/>
                        </a:cxn>
                        <a:cxn ang="0">
                          <a:pos x="263" y="101"/>
                        </a:cxn>
                        <a:cxn ang="0">
                          <a:pos x="586" y="18"/>
                        </a:cxn>
                        <a:cxn ang="0">
                          <a:pos x="957" y="18"/>
                        </a:cxn>
                        <a:cxn ang="0">
                          <a:pos x="1357" y="95"/>
                        </a:cxn>
                        <a:cxn ang="0">
                          <a:pos x="1782" y="245"/>
                        </a:cxn>
                        <a:cxn ang="0">
                          <a:pos x="2212" y="467"/>
                        </a:cxn>
                        <a:cxn ang="0">
                          <a:pos x="2643" y="761"/>
                        </a:cxn>
                        <a:cxn ang="0">
                          <a:pos x="3061" y="1120"/>
                        </a:cxn>
                        <a:cxn ang="0">
                          <a:pos x="3318" y="1390"/>
                        </a:cxn>
                        <a:cxn ang="0">
                          <a:pos x="3552" y="1666"/>
                        </a:cxn>
                        <a:cxn ang="0">
                          <a:pos x="3755" y="1954"/>
                        </a:cxn>
                        <a:cxn ang="0">
                          <a:pos x="3922" y="2247"/>
                        </a:cxn>
                        <a:cxn ang="0">
                          <a:pos x="4060" y="2535"/>
                        </a:cxn>
                        <a:cxn ang="0">
                          <a:pos x="4162" y="2823"/>
                        </a:cxn>
                        <a:cxn ang="0">
                          <a:pos x="4221" y="3105"/>
                        </a:cxn>
                        <a:cxn ang="0">
                          <a:pos x="4245" y="3368"/>
                        </a:cxn>
                        <a:cxn ang="0">
                          <a:pos x="4233" y="3590"/>
                        </a:cxn>
                        <a:cxn ang="0">
                          <a:pos x="4185" y="3794"/>
                        </a:cxn>
                        <a:cxn ang="0">
                          <a:pos x="4215" y="3692"/>
                        </a:cxn>
                        <a:cxn ang="0">
                          <a:pos x="4245" y="3482"/>
                        </a:cxn>
                        <a:cxn ang="0">
                          <a:pos x="4251" y="3368"/>
                        </a:cxn>
                      </a:cxnLst>
                      <a:rect l="0" t="0" r="r" b="b"/>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40" name="Group 166"/>
                    <p:cNvGrpSpPr>
                      <a:grpSpLocks/>
                    </p:cNvGrpSpPr>
                    <p:nvPr userDrawn="1"/>
                  </p:nvGrpSpPr>
                  <p:grpSpPr bwMode="auto">
                    <a:xfrm>
                      <a:off x="0" y="659"/>
                      <a:ext cx="4751" cy="3657"/>
                      <a:chOff x="0" y="659"/>
                      <a:chExt cx="4751" cy="3657"/>
                    </a:xfrm>
                  </p:grpSpPr>
                  <p:sp>
                    <p:nvSpPr>
                      <p:cNvPr id="41" name="Freeform 13"/>
                      <p:cNvSpPr>
                        <a:spLocks/>
                      </p:cNvSpPr>
                      <p:nvPr userDrawn="1"/>
                    </p:nvSpPr>
                    <p:spPr bwMode="hidden">
                      <a:xfrm>
                        <a:off x="400" y="659"/>
                        <a:ext cx="4121" cy="3657"/>
                      </a:xfrm>
                      <a:custGeom>
                        <a:avLst/>
                        <a:gdLst/>
                        <a:ahLst/>
                        <a:cxnLst>
                          <a:cxn ang="0">
                            <a:pos x="161" y="186"/>
                          </a:cxn>
                          <a:cxn ang="0">
                            <a:pos x="442" y="54"/>
                          </a:cxn>
                          <a:cxn ang="0">
                            <a:pos x="771" y="6"/>
                          </a:cxn>
                          <a:cxn ang="0">
                            <a:pos x="1136" y="36"/>
                          </a:cxn>
                          <a:cxn ang="0">
                            <a:pos x="1537" y="144"/>
                          </a:cxn>
                          <a:cxn ang="0">
                            <a:pos x="1949" y="324"/>
                          </a:cxn>
                          <a:cxn ang="0">
                            <a:pos x="2368" y="570"/>
                          </a:cxn>
                          <a:cxn ang="0">
                            <a:pos x="2780" y="888"/>
                          </a:cxn>
                          <a:cxn ang="0">
                            <a:pos x="3103" y="1193"/>
                          </a:cxn>
                          <a:cxn ang="0">
                            <a:pos x="3336" y="1451"/>
                          </a:cxn>
                          <a:cxn ang="0">
                            <a:pos x="3540" y="1721"/>
                          </a:cxn>
                          <a:cxn ang="0">
                            <a:pos x="3719" y="1997"/>
                          </a:cxn>
                          <a:cxn ang="0">
                            <a:pos x="3863" y="2272"/>
                          </a:cxn>
                          <a:cxn ang="0">
                            <a:pos x="3976" y="2548"/>
                          </a:cxn>
                          <a:cxn ang="0">
                            <a:pos x="4060" y="2818"/>
                          </a:cxn>
                          <a:cxn ang="0">
                            <a:pos x="4102" y="3070"/>
                          </a:cxn>
                          <a:cxn ang="0">
                            <a:pos x="4102" y="3321"/>
                          </a:cxn>
                          <a:cxn ang="0">
                            <a:pos x="4060" y="3549"/>
                          </a:cxn>
                          <a:cxn ang="0">
                            <a:pos x="4030" y="3657"/>
                          </a:cxn>
                          <a:cxn ang="0">
                            <a:pos x="4090" y="3447"/>
                          </a:cxn>
                          <a:cxn ang="0">
                            <a:pos x="4108" y="3213"/>
                          </a:cxn>
                          <a:cxn ang="0">
                            <a:pos x="4102" y="3070"/>
                          </a:cxn>
                          <a:cxn ang="0">
                            <a:pos x="4060" y="2812"/>
                          </a:cxn>
                          <a:cxn ang="0">
                            <a:pos x="3982" y="2548"/>
                          </a:cxn>
                          <a:cxn ang="0">
                            <a:pos x="3869" y="2272"/>
                          </a:cxn>
                          <a:cxn ang="0">
                            <a:pos x="3725" y="1997"/>
                          </a:cxn>
                          <a:cxn ang="0">
                            <a:pos x="3546" y="1721"/>
                          </a:cxn>
                          <a:cxn ang="0">
                            <a:pos x="3342" y="1451"/>
                          </a:cxn>
                          <a:cxn ang="0">
                            <a:pos x="3109" y="1187"/>
                          </a:cxn>
                          <a:cxn ang="0">
                            <a:pos x="2792" y="888"/>
                          </a:cxn>
                          <a:cxn ang="0">
                            <a:pos x="2386" y="576"/>
                          </a:cxn>
                          <a:cxn ang="0">
                            <a:pos x="1967" y="330"/>
                          </a:cxn>
                          <a:cxn ang="0">
                            <a:pos x="1543" y="144"/>
                          </a:cxn>
                          <a:cxn ang="0">
                            <a:pos x="1130" y="30"/>
                          </a:cxn>
                          <a:cxn ang="0">
                            <a:pos x="753" y="0"/>
                          </a:cxn>
                          <a:cxn ang="0">
                            <a:pos x="431" y="54"/>
                          </a:cxn>
                          <a:cxn ang="0">
                            <a:pos x="161" y="186"/>
                          </a:cxn>
                          <a:cxn ang="0">
                            <a:pos x="24" y="306"/>
                          </a:cxn>
                          <a:cxn ang="0">
                            <a:pos x="0" y="336"/>
                          </a:cxn>
                          <a:cxn ang="0">
                            <a:pos x="48" y="282"/>
                          </a:cxn>
                        </a:cxnLst>
                        <a:rect l="0" t="0" r="r" b="b"/>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42" name="Group 14"/>
                      <p:cNvGrpSpPr>
                        <a:grpSpLocks/>
                      </p:cNvGrpSpPr>
                      <p:nvPr userDrawn="1"/>
                    </p:nvGrpSpPr>
                    <p:grpSpPr bwMode="auto">
                      <a:xfrm>
                        <a:off x="0" y="808"/>
                        <a:ext cx="4751" cy="3508"/>
                        <a:chOff x="-400" y="808"/>
                        <a:chExt cx="4751" cy="3508"/>
                      </a:xfrm>
                    </p:grpSpPr>
                    <p:sp>
                      <p:nvSpPr>
                        <p:cNvPr id="43" name="Line 15"/>
                        <p:cNvSpPr>
                          <a:spLocks noChangeShapeType="1"/>
                        </p:cNvSpPr>
                        <p:nvPr userDrawn="1"/>
                      </p:nvSpPr>
                      <p:spPr bwMode="hidden">
                        <a:xfrm rot="1678521" flipH="1" flipV="1">
                          <a:off x="876" y="809"/>
                          <a:ext cx="1242" cy="191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4" name="Line 16"/>
                        <p:cNvSpPr>
                          <a:spLocks noChangeShapeType="1"/>
                        </p:cNvSpPr>
                        <p:nvPr userDrawn="1"/>
                      </p:nvSpPr>
                      <p:spPr bwMode="hidden">
                        <a:xfrm rot="1678521" flipH="1" flipV="1">
                          <a:off x="-210" y="2117"/>
                          <a:ext cx="1921" cy="37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5" name="Line 17"/>
                        <p:cNvSpPr>
                          <a:spLocks noChangeShapeType="1"/>
                        </p:cNvSpPr>
                        <p:nvPr userDrawn="1"/>
                      </p:nvSpPr>
                      <p:spPr bwMode="hidden">
                        <a:xfrm rot="1678521" flipH="1" flipV="1">
                          <a:off x="-257" y="1886"/>
                          <a:ext cx="2029" cy="59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6" name="Line 18"/>
                        <p:cNvSpPr>
                          <a:spLocks noChangeShapeType="1"/>
                        </p:cNvSpPr>
                        <p:nvPr userDrawn="1"/>
                      </p:nvSpPr>
                      <p:spPr bwMode="hidden">
                        <a:xfrm rot="1678521" flipH="1" flipV="1">
                          <a:off x="-327" y="1599"/>
                          <a:ext cx="2175" cy="85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7" name="Line 19"/>
                        <p:cNvSpPr>
                          <a:spLocks noChangeShapeType="1"/>
                        </p:cNvSpPr>
                        <p:nvPr userDrawn="1"/>
                      </p:nvSpPr>
                      <p:spPr bwMode="hidden">
                        <a:xfrm rot="1678521" flipH="1" flipV="1">
                          <a:off x="-400" y="1259"/>
                          <a:ext cx="2334" cy="116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8" name="Line 20"/>
                        <p:cNvSpPr>
                          <a:spLocks noChangeShapeType="1"/>
                        </p:cNvSpPr>
                        <p:nvPr userDrawn="1"/>
                      </p:nvSpPr>
                      <p:spPr bwMode="hidden">
                        <a:xfrm rot="1678521" flipH="1" flipV="1">
                          <a:off x="179" y="872"/>
                          <a:ext cx="1891" cy="16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9" name="Line 21"/>
                        <p:cNvSpPr>
                          <a:spLocks noChangeShapeType="1"/>
                        </p:cNvSpPr>
                        <p:nvPr userDrawn="1"/>
                      </p:nvSpPr>
                      <p:spPr bwMode="hidden">
                        <a:xfrm rot="1678521" flipH="1" flipV="1">
                          <a:off x="-150" y="2329"/>
                          <a:ext cx="1806" cy="19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0" name="Line 22"/>
                        <p:cNvSpPr>
                          <a:spLocks noChangeShapeType="1"/>
                        </p:cNvSpPr>
                        <p:nvPr userDrawn="1"/>
                      </p:nvSpPr>
                      <p:spPr bwMode="hidden">
                        <a:xfrm rot="1678521" flipH="1" flipV="1">
                          <a:off x="-109" y="2514"/>
                          <a:ext cx="1720" cy="3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1" name="Line 23"/>
                        <p:cNvSpPr>
                          <a:spLocks noChangeShapeType="1"/>
                        </p:cNvSpPr>
                        <p:nvPr userDrawn="1"/>
                      </p:nvSpPr>
                      <p:spPr bwMode="hidden">
                        <a:xfrm rot="1678521" flipH="1">
                          <a:off x="545" y="2785"/>
                          <a:ext cx="849" cy="80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2" name="Line 24"/>
                        <p:cNvSpPr>
                          <a:spLocks noChangeShapeType="1"/>
                        </p:cNvSpPr>
                        <p:nvPr userDrawn="1"/>
                      </p:nvSpPr>
                      <p:spPr bwMode="hidden">
                        <a:xfrm rot="1678521" flipH="1">
                          <a:off x="168" y="2669"/>
                          <a:ext cx="1295" cy="56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3" name="Line 25"/>
                        <p:cNvSpPr>
                          <a:spLocks noChangeShapeType="1"/>
                        </p:cNvSpPr>
                        <p:nvPr userDrawn="1"/>
                      </p:nvSpPr>
                      <p:spPr bwMode="hidden">
                        <a:xfrm rot="1678521" flipH="1">
                          <a:off x="-34" y="2588"/>
                          <a:ext cx="1576" cy="24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4" name="Line 26"/>
                        <p:cNvSpPr>
                          <a:spLocks noChangeShapeType="1"/>
                        </p:cNvSpPr>
                        <p:nvPr userDrawn="1"/>
                      </p:nvSpPr>
                      <p:spPr bwMode="hidden">
                        <a:xfrm rot="1678521" flipH="1">
                          <a:off x="1201" y="2985"/>
                          <a:ext cx="141" cy="104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5" name="Line 27"/>
                        <p:cNvSpPr>
                          <a:spLocks noChangeShapeType="1"/>
                        </p:cNvSpPr>
                        <p:nvPr userDrawn="1"/>
                      </p:nvSpPr>
                      <p:spPr bwMode="hidden">
                        <a:xfrm rot="1678521" flipH="1">
                          <a:off x="1292" y="3013"/>
                          <a:ext cx="47" cy="105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6" name="Line 28"/>
                        <p:cNvSpPr>
                          <a:spLocks noChangeShapeType="1"/>
                        </p:cNvSpPr>
                        <p:nvPr userDrawn="1"/>
                      </p:nvSpPr>
                      <p:spPr bwMode="hidden">
                        <a:xfrm rot="1678521">
                          <a:off x="1331" y="3034"/>
                          <a:ext cx="47" cy="10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7" name="Line 29"/>
                        <p:cNvSpPr>
                          <a:spLocks noChangeShapeType="1"/>
                        </p:cNvSpPr>
                        <p:nvPr userDrawn="1"/>
                      </p:nvSpPr>
                      <p:spPr bwMode="hidden">
                        <a:xfrm rot="1678521">
                          <a:off x="1325" y="3059"/>
                          <a:ext cx="145" cy="110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8" name="Line 30"/>
                        <p:cNvSpPr>
                          <a:spLocks noChangeShapeType="1"/>
                        </p:cNvSpPr>
                        <p:nvPr userDrawn="1"/>
                      </p:nvSpPr>
                      <p:spPr bwMode="hidden">
                        <a:xfrm rot="1678521">
                          <a:off x="1320" y="3090"/>
                          <a:ext cx="255" cy="112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59" name="Line 31"/>
                        <p:cNvSpPr>
                          <a:spLocks noChangeShapeType="1"/>
                        </p:cNvSpPr>
                        <p:nvPr userDrawn="1"/>
                      </p:nvSpPr>
                      <p:spPr bwMode="hidden">
                        <a:xfrm rot="1678521">
                          <a:off x="1314" y="3117"/>
                          <a:ext cx="365" cy="11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0" name="Line 32"/>
                        <p:cNvSpPr>
                          <a:spLocks noChangeShapeType="1"/>
                        </p:cNvSpPr>
                        <p:nvPr userDrawn="1"/>
                      </p:nvSpPr>
                      <p:spPr bwMode="hidden">
                        <a:xfrm rot="1678521">
                          <a:off x="1337" y="3181"/>
                          <a:ext cx="567" cy="107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1" name="Line 33"/>
                        <p:cNvSpPr>
                          <a:spLocks noChangeShapeType="1"/>
                        </p:cNvSpPr>
                        <p:nvPr userDrawn="1"/>
                      </p:nvSpPr>
                      <p:spPr bwMode="hidden">
                        <a:xfrm rot="1678521">
                          <a:off x="1354" y="3209"/>
                          <a:ext cx="663" cy="101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2" name="Line 34"/>
                        <p:cNvSpPr>
                          <a:spLocks noChangeShapeType="1"/>
                        </p:cNvSpPr>
                        <p:nvPr userDrawn="1"/>
                      </p:nvSpPr>
                      <p:spPr bwMode="hidden">
                        <a:xfrm rot="1678521">
                          <a:off x="1375" y="3238"/>
                          <a:ext cx="745" cy="95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3" name="Line 35"/>
                        <p:cNvSpPr>
                          <a:spLocks noChangeShapeType="1"/>
                        </p:cNvSpPr>
                        <p:nvPr userDrawn="1"/>
                      </p:nvSpPr>
                      <p:spPr bwMode="hidden">
                        <a:xfrm rot="1678521">
                          <a:off x="1393" y="3266"/>
                          <a:ext cx="849" cy="90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4" name="Line 36"/>
                        <p:cNvSpPr>
                          <a:spLocks noChangeShapeType="1"/>
                        </p:cNvSpPr>
                        <p:nvPr userDrawn="1"/>
                      </p:nvSpPr>
                      <p:spPr bwMode="hidden">
                        <a:xfrm rot="1678521">
                          <a:off x="1412" y="3293"/>
                          <a:ext cx="950" cy="8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5" name="Line 37"/>
                        <p:cNvSpPr>
                          <a:spLocks noChangeShapeType="1"/>
                        </p:cNvSpPr>
                        <p:nvPr userDrawn="1"/>
                      </p:nvSpPr>
                      <p:spPr bwMode="hidden">
                        <a:xfrm rot="1678521">
                          <a:off x="1429" y="3321"/>
                          <a:ext cx="1056" cy="78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6" name="Line 38"/>
                        <p:cNvSpPr>
                          <a:spLocks noChangeShapeType="1"/>
                        </p:cNvSpPr>
                        <p:nvPr userDrawn="1"/>
                      </p:nvSpPr>
                      <p:spPr bwMode="hidden">
                        <a:xfrm rot="1678521">
                          <a:off x="1452" y="3356"/>
                          <a:ext cx="1173" cy="72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7" name="Line 39"/>
                        <p:cNvSpPr>
                          <a:spLocks noChangeShapeType="1"/>
                        </p:cNvSpPr>
                        <p:nvPr userDrawn="1"/>
                      </p:nvSpPr>
                      <p:spPr bwMode="hidden">
                        <a:xfrm rot="1678521">
                          <a:off x="1469" y="3388"/>
                          <a:ext cx="1315" cy="66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8" name="Line 40"/>
                        <p:cNvSpPr>
                          <a:spLocks noChangeShapeType="1"/>
                        </p:cNvSpPr>
                        <p:nvPr userDrawn="1"/>
                      </p:nvSpPr>
                      <p:spPr bwMode="hidden">
                        <a:xfrm rot="1678521">
                          <a:off x="1493" y="3426"/>
                          <a:ext cx="1469" cy="58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69" name="Line 41"/>
                        <p:cNvSpPr>
                          <a:spLocks noChangeShapeType="1"/>
                        </p:cNvSpPr>
                        <p:nvPr userDrawn="1"/>
                      </p:nvSpPr>
                      <p:spPr bwMode="hidden">
                        <a:xfrm rot="1678521">
                          <a:off x="1511" y="3464"/>
                          <a:ext cx="1649" cy="49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0" name="Line 42"/>
                        <p:cNvSpPr>
                          <a:spLocks noChangeShapeType="1"/>
                        </p:cNvSpPr>
                        <p:nvPr userDrawn="1"/>
                      </p:nvSpPr>
                      <p:spPr bwMode="hidden">
                        <a:xfrm rot="1678521">
                          <a:off x="1528" y="3518"/>
                          <a:ext cx="1885" cy="38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1" name="Line 43"/>
                        <p:cNvSpPr>
                          <a:spLocks noChangeShapeType="1"/>
                        </p:cNvSpPr>
                        <p:nvPr userDrawn="1"/>
                      </p:nvSpPr>
                      <p:spPr bwMode="hidden">
                        <a:xfrm rot="1678521">
                          <a:off x="1552" y="3586"/>
                          <a:ext cx="2168" cy="24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2" name="Line 44"/>
                        <p:cNvSpPr>
                          <a:spLocks noChangeShapeType="1"/>
                        </p:cNvSpPr>
                        <p:nvPr userDrawn="1"/>
                      </p:nvSpPr>
                      <p:spPr bwMode="hidden">
                        <a:xfrm rot="1678521">
                          <a:off x="1577" y="3670"/>
                          <a:ext cx="2528" cy="6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3" name="Line 45"/>
                        <p:cNvSpPr>
                          <a:spLocks noChangeShapeType="1"/>
                        </p:cNvSpPr>
                        <p:nvPr userDrawn="1"/>
                      </p:nvSpPr>
                      <p:spPr bwMode="hidden">
                        <a:xfrm rot="1678521" flipV="1">
                          <a:off x="1621" y="3545"/>
                          <a:ext cx="2730" cy="17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4" name="Line 46"/>
                        <p:cNvSpPr>
                          <a:spLocks noChangeShapeType="1"/>
                        </p:cNvSpPr>
                        <p:nvPr userDrawn="1"/>
                      </p:nvSpPr>
                      <p:spPr bwMode="hidden">
                        <a:xfrm rot="1678521" flipV="1">
                          <a:off x="1682" y="3297"/>
                          <a:ext cx="2635" cy="40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5" name="Line 47"/>
                        <p:cNvSpPr>
                          <a:spLocks noChangeShapeType="1"/>
                        </p:cNvSpPr>
                        <p:nvPr userDrawn="1"/>
                      </p:nvSpPr>
                      <p:spPr bwMode="hidden">
                        <a:xfrm rot="1678521" flipV="1">
                          <a:off x="1782" y="2845"/>
                          <a:ext cx="2370" cy="78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6" name="Line 48"/>
                        <p:cNvSpPr>
                          <a:spLocks noChangeShapeType="1"/>
                        </p:cNvSpPr>
                        <p:nvPr userDrawn="1"/>
                      </p:nvSpPr>
                      <p:spPr bwMode="hidden">
                        <a:xfrm rot="1678521" flipV="1">
                          <a:off x="1960" y="1992"/>
                          <a:ext cx="1530" cy="14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7" name="Line 49"/>
                        <p:cNvSpPr>
                          <a:spLocks noChangeShapeType="1"/>
                        </p:cNvSpPr>
                        <p:nvPr userDrawn="1"/>
                      </p:nvSpPr>
                      <p:spPr bwMode="hidden">
                        <a:xfrm rot="1678521" flipV="1">
                          <a:off x="2014" y="1727"/>
                          <a:ext cx="1219" cy="162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78" name="Freeform 50"/>
                        <p:cNvSpPr>
                          <a:spLocks/>
                        </p:cNvSpPr>
                        <p:nvPr userDrawn="1"/>
                      </p:nvSpPr>
                      <p:spPr bwMode="hidden">
                        <a:xfrm>
                          <a:off x="0" y="2548"/>
                          <a:ext cx="1542" cy="1768"/>
                        </a:xfrm>
                        <a:custGeom>
                          <a:avLst/>
                          <a:gdLst/>
                          <a:ahLst/>
                          <a:cxnLst>
                            <a:cxn ang="0">
                              <a:pos x="909" y="1264"/>
                            </a:cxn>
                            <a:cxn ang="0">
                              <a:pos x="1058" y="1402"/>
                            </a:cxn>
                            <a:cxn ang="0">
                              <a:pos x="1214" y="1528"/>
                            </a:cxn>
                            <a:cxn ang="0">
                              <a:pos x="1369" y="1654"/>
                            </a:cxn>
                            <a:cxn ang="0">
                              <a:pos x="1531" y="1768"/>
                            </a:cxn>
                            <a:cxn ang="0">
                              <a:pos x="1537" y="1768"/>
                            </a:cxn>
                            <a:cxn ang="0">
                              <a:pos x="1375" y="1654"/>
                            </a:cxn>
                            <a:cxn ang="0">
                              <a:pos x="1220" y="1534"/>
                            </a:cxn>
                            <a:cxn ang="0">
                              <a:pos x="1064" y="1402"/>
                            </a:cxn>
                            <a:cxn ang="0">
                              <a:pos x="915" y="1258"/>
                            </a:cxn>
                            <a:cxn ang="0">
                              <a:pos x="765" y="1115"/>
                            </a:cxn>
                            <a:cxn ang="0">
                              <a:pos x="628" y="959"/>
                            </a:cxn>
                            <a:cxn ang="0">
                              <a:pos x="496" y="803"/>
                            </a:cxn>
                            <a:cxn ang="0">
                              <a:pos x="377" y="647"/>
                            </a:cxn>
                            <a:cxn ang="0">
                              <a:pos x="269" y="485"/>
                            </a:cxn>
                            <a:cxn ang="0">
                              <a:pos x="167" y="323"/>
                            </a:cxn>
                            <a:cxn ang="0">
                              <a:pos x="78" y="161"/>
                            </a:cxn>
                            <a:cxn ang="0">
                              <a:pos x="0" y="0"/>
                            </a:cxn>
                            <a:cxn ang="0">
                              <a:pos x="0" y="12"/>
                            </a:cxn>
                            <a:cxn ang="0">
                              <a:pos x="78" y="173"/>
                            </a:cxn>
                            <a:cxn ang="0">
                              <a:pos x="167" y="335"/>
                            </a:cxn>
                            <a:cxn ang="0">
                              <a:pos x="269" y="491"/>
                            </a:cxn>
                            <a:cxn ang="0">
                              <a:pos x="377" y="653"/>
                            </a:cxn>
                            <a:cxn ang="0">
                              <a:pos x="496" y="809"/>
                            </a:cxn>
                            <a:cxn ang="0">
                              <a:pos x="628" y="965"/>
                            </a:cxn>
                            <a:cxn ang="0">
                              <a:pos x="765" y="1121"/>
                            </a:cxn>
                            <a:cxn ang="0">
                              <a:pos x="909" y="1264"/>
                            </a:cxn>
                            <a:cxn ang="0">
                              <a:pos x="909" y="1264"/>
                            </a:cxn>
                          </a:cxnLst>
                          <a:rect l="0" t="0" r="r" b="b"/>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chemeClr val="accent2"/>
                          </a:solidFill>
                          <a:round/>
                          <a:headEnd/>
                          <a:tailEnd/>
                        </a:ln>
                      </p:spPr>
                      <p:txBody>
                        <a:bodyPr/>
                        <a:lstStyle/>
                        <a:p>
                          <a:pPr eaLnBrk="0" hangingPunct="0">
                            <a:defRPr/>
                          </a:pPr>
                          <a:endParaRPr lang="en-US">
                            <a:solidFill>
                              <a:srgbClr val="FFFFFF"/>
                            </a:solidFill>
                            <a:latin typeface="Verdana"/>
                          </a:endParaRPr>
                        </a:p>
                      </p:txBody>
                    </p:sp>
                    <p:grpSp>
                      <p:nvGrpSpPr>
                        <p:cNvPr id="79" name="Group 51"/>
                        <p:cNvGrpSpPr>
                          <a:grpSpLocks/>
                        </p:cNvGrpSpPr>
                        <p:nvPr userDrawn="1"/>
                      </p:nvGrpSpPr>
                      <p:grpSpPr bwMode="auto">
                        <a:xfrm>
                          <a:off x="2" y="1810"/>
                          <a:ext cx="3672" cy="2049"/>
                          <a:chOff x="7" y="1814"/>
                          <a:chExt cx="3672" cy="2049"/>
                        </a:xfrm>
                      </p:grpSpPr>
                      <p:sp>
                        <p:nvSpPr>
                          <p:cNvPr id="116" name="Oval 52"/>
                          <p:cNvSpPr>
                            <a:spLocks noChangeArrowheads="1"/>
                          </p:cNvSpPr>
                          <p:nvPr userDrawn="1"/>
                        </p:nvSpPr>
                        <p:spPr bwMode="hidden">
                          <a:xfrm rot="-2819839">
                            <a:off x="1545" y="2870"/>
                            <a:ext cx="161" cy="280"/>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17" name="Oval 53"/>
                          <p:cNvSpPr>
                            <a:spLocks noChangeArrowheads="1"/>
                          </p:cNvSpPr>
                          <p:nvPr userDrawn="1"/>
                        </p:nvSpPr>
                        <p:spPr bwMode="hidden">
                          <a:xfrm rot="-2819839">
                            <a:off x="1490" y="2750"/>
                            <a:ext cx="281" cy="503"/>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18" name="Oval 54"/>
                          <p:cNvSpPr>
                            <a:spLocks noChangeArrowheads="1"/>
                          </p:cNvSpPr>
                          <p:nvPr userDrawn="1"/>
                        </p:nvSpPr>
                        <p:spPr bwMode="hidden">
                          <a:xfrm rot="-2819839">
                            <a:off x="1415" y="2563"/>
                            <a:ext cx="471" cy="813"/>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19" name="Oval 55"/>
                          <p:cNvSpPr>
                            <a:spLocks noChangeArrowheads="1"/>
                          </p:cNvSpPr>
                          <p:nvPr userDrawn="1"/>
                        </p:nvSpPr>
                        <p:spPr bwMode="hidden">
                          <a:xfrm rot="-2819839">
                            <a:off x="1357" y="2400"/>
                            <a:ext cx="623" cy="1129"/>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0" name="Oval 56"/>
                          <p:cNvSpPr>
                            <a:spLocks noChangeArrowheads="1"/>
                          </p:cNvSpPr>
                          <p:nvPr userDrawn="1"/>
                        </p:nvSpPr>
                        <p:spPr bwMode="hidden">
                          <a:xfrm rot="-2819839">
                            <a:off x="1295" y="2200"/>
                            <a:ext cx="786" cy="1467"/>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1" name="Oval 57"/>
                          <p:cNvSpPr>
                            <a:spLocks noChangeArrowheads="1"/>
                          </p:cNvSpPr>
                          <p:nvPr userDrawn="1"/>
                        </p:nvSpPr>
                        <p:spPr bwMode="hidden">
                          <a:xfrm rot="-2819839">
                            <a:off x="1238" y="2040"/>
                            <a:ext cx="972" cy="1779"/>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2" name="Oval 58"/>
                          <p:cNvSpPr>
                            <a:spLocks noChangeArrowheads="1"/>
                          </p:cNvSpPr>
                          <p:nvPr userDrawn="1"/>
                        </p:nvSpPr>
                        <p:spPr bwMode="hidden">
                          <a:xfrm rot="-2819839">
                            <a:off x="1157" y="1866"/>
                            <a:ext cx="1167" cy="2094"/>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3" name="Oval 59"/>
                          <p:cNvSpPr>
                            <a:spLocks noChangeArrowheads="1"/>
                          </p:cNvSpPr>
                          <p:nvPr userDrawn="1"/>
                        </p:nvSpPr>
                        <p:spPr bwMode="hidden">
                          <a:xfrm rot="-2819839">
                            <a:off x="1085" y="1698"/>
                            <a:ext cx="1346" cy="2398"/>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4" name="Oval 60"/>
                          <p:cNvSpPr>
                            <a:spLocks noChangeArrowheads="1"/>
                          </p:cNvSpPr>
                          <p:nvPr userDrawn="1"/>
                        </p:nvSpPr>
                        <p:spPr bwMode="hidden">
                          <a:xfrm rot="-2819839">
                            <a:off x="999" y="1537"/>
                            <a:ext cx="1563" cy="2696"/>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5" name="Oval 61"/>
                          <p:cNvSpPr>
                            <a:spLocks noChangeArrowheads="1"/>
                          </p:cNvSpPr>
                          <p:nvPr userDrawn="1"/>
                        </p:nvSpPr>
                        <p:spPr bwMode="hidden">
                          <a:xfrm rot="-2819839">
                            <a:off x="934" y="1358"/>
                            <a:ext cx="1711" cy="3016"/>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6" name="Oval 62"/>
                          <p:cNvSpPr>
                            <a:spLocks noChangeArrowheads="1"/>
                          </p:cNvSpPr>
                          <p:nvPr userDrawn="1"/>
                        </p:nvSpPr>
                        <p:spPr bwMode="hidden">
                          <a:xfrm rot="-2865139">
                            <a:off x="877" y="1187"/>
                            <a:ext cx="1880" cy="3345"/>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127" name="Oval 63"/>
                          <p:cNvSpPr>
                            <a:spLocks noChangeArrowheads="1"/>
                          </p:cNvSpPr>
                          <p:nvPr userDrawn="1"/>
                        </p:nvSpPr>
                        <p:spPr bwMode="hidden">
                          <a:xfrm rot="-2780025">
                            <a:off x="818" y="1003"/>
                            <a:ext cx="2049" cy="3672"/>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grpSp>
                    <p:sp>
                      <p:nvSpPr>
                        <p:cNvPr id="80" name="Line 64"/>
                        <p:cNvSpPr>
                          <a:spLocks noChangeShapeType="1"/>
                        </p:cNvSpPr>
                        <p:nvPr userDrawn="1"/>
                      </p:nvSpPr>
                      <p:spPr bwMode="hidden">
                        <a:xfrm flipV="1">
                          <a:off x="1656" y="1164"/>
                          <a:ext cx="831" cy="177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1" name="Line 65"/>
                        <p:cNvSpPr>
                          <a:spLocks noChangeShapeType="1"/>
                        </p:cNvSpPr>
                        <p:nvPr userDrawn="1"/>
                      </p:nvSpPr>
                      <p:spPr bwMode="hidden">
                        <a:xfrm rot="615780" flipV="1">
                          <a:off x="1811" y="1299"/>
                          <a:ext cx="819" cy="172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2" name="Line 66"/>
                        <p:cNvSpPr>
                          <a:spLocks noChangeShapeType="1"/>
                        </p:cNvSpPr>
                        <p:nvPr userDrawn="1"/>
                      </p:nvSpPr>
                      <p:spPr bwMode="hidden">
                        <a:xfrm rot="1139441" flipV="1">
                          <a:off x="1963" y="1148"/>
                          <a:ext cx="383" cy="189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3" name="Line 67"/>
                        <p:cNvSpPr>
                          <a:spLocks noChangeShapeType="1"/>
                        </p:cNvSpPr>
                        <p:nvPr userDrawn="1"/>
                      </p:nvSpPr>
                      <p:spPr bwMode="hidden">
                        <a:xfrm rot="1061104" flipV="1">
                          <a:off x="1921" y="1332"/>
                          <a:ext cx="744" cy="176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4" name="Line 68"/>
                        <p:cNvSpPr>
                          <a:spLocks noChangeShapeType="1"/>
                        </p:cNvSpPr>
                        <p:nvPr userDrawn="1"/>
                      </p:nvSpPr>
                      <p:spPr bwMode="hidden">
                        <a:xfrm rot="2202167" flipV="1">
                          <a:off x="2217" y="1314"/>
                          <a:ext cx="311" cy="191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5" name="Line 69"/>
                        <p:cNvSpPr>
                          <a:spLocks noChangeShapeType="1"/>
                        </p:cNvSpPr>
                        <p:nvPr userDrawn="1"/>
                      </p:nvSpPr>
                      <p:spPr bwMode="hidden">
                        <a:xfrm rot="1678521" flipV="1">
                          <a:off x="2039" y="1549"/>
                          <a:ext cx="895" cy="172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6" name="Line 70"/>
                        <p:cNvSpPr>
                          <a:spLocks noChangeShapeType="1"/>
                        </p:cNvSpPr>
                        <p:nvPr userDrawn="1"/>
                      </p:nvSpPr>
                      <p:spPr bwMode="hidden">
                        <a:xfrm rot="1678521" flipV="1">
                          <a:off x="2024" y="1649"/>
                          <a:ext cx="1049" cy="166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7" name="Line 71"/>
                        <p:cNvSpPr>
                          <a:spLocks noChangeShapeType="1"/>
                        </p:cNvSpPr>
                        <p:nvPr userDrawn="1"/>
                      </p:nvSpPr>
                      <p:spPr bwMode="hidden">
                        <a:xfrm rot="1678521" flipV="1">
                          <a:off x="1985" y="1876"/>
                          <a:ext cx="1357" cy="151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8" name="Line 72"/>
                        <p:cNvSpPr>
                          <a:spLocks noChangeShapeType="1"/>
                        </p:cNvSpPr>
                        <p:nvPr userDrawn="1"/>
                      </p:nvSpPr>
                      <p:spPr bwMode="hidden">
                        <a:xfrm rot="1678521" flipV="1">
                          <a:off x="1936" y="2115"/>
                          <a:ext cx="1686" cy="13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89" name="Line 73"/>
                        <p:cNvSpPr>
                          <a:spLocks noChangeShapeType="1"/>
                        </p:cNvSpPr>
                        <p:nvPr userDrawn="1"/>
                      </p:nvSpPr>
                      <p:spPr bwMode="hidden">
                        <a:xfrm rot="1678521" flipV="1">
                          <a:off x="1897" y="2287"/>
                          <a:ext cx="1880" cy="122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0" name="Line 74"/>
                        <p:cNvSpPr>
                          <a:spLocks noChangeShapeType="1"/>
                        </p:cNvSpPr>
                        <p:nvPr userDrawn="1"/>
                      </p:nvSpPr>
                      <p:spPr bwMode="hidden">
                        <a:xfrm rot="1678521" flipV="1">
                          <a:off x="1855" y="2458"/>
                          <a:ext cx="2060" cy="109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1" name="Line 75"/>
                        <p:cNvSpPr>
                          <a:spLocks noChangeShapeType="1"/>
                        </p:cNvSpPr>
                        <p:nvPr userDrawn="1"/>
                      </p:nvSpPr>
                      <p:spPr bwMode="hidden">
                        <a:xfrm rot="1678521" flipV="1">
                          <a:off x="1823" y="2640"/>
                          <a:ext cx="2224" cy="9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2" name="Line 76"/>
                        <p:cNvSpPr>
                          <a:spLocks noChangeShapeType="1"/>
                        </p:cNvSpPr>
                        <p:nvPr userDrawn="1"/>
                      </p:nvSpPr>
                      <p:spPr bwMode="hidden">
                        <a:xfrm rot="1678521" flipV="1">
                          <a:off x="1737" y="3059"/>
                          <a:ext cx="2520" cy="61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3" name="Line 77"/>
                        <p:cNvSpPr>
                          <a:spLocks noChangeShapeType="1"/>
                        </p:cNvSpPr>
                        <p:nvPr userDrawn="1"/>
                      </p:nvSpPr>
                      <p:spPr bwMode="hidden">
                        <a:xfrm rot="1678521">
                          <a:off x="1324" y="3150"/>
                          <a:ext cx="472" cy="112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4" name="Line 78"/>
                        <p:cNvSpPr>
                          <a:spLocks noChangeShapeType="1"/>
                        </p:cNvSpPr>
                        <p:nvPr userDrawn="1"/>
                      </p:nvSpPr>
                      <p:spPr bwMode="hidden">
                        <a:xfrm rot="1678521" flipH="1">
                          <a:off x="1121" y="2961"/>
                          <a:ext cx="220" cy="101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5" name="Line 79"/>
                        <p:cNvSpPr>
                          <a:spLocks noChangeShapeType="1"/>
                        </p:cNvSpPr>
                        <p:nvPr userDrawn="1"/>
                      </p:nvSpPr>
                      <p:spPr bwMode="hidden">
                        <a:xfrm rot="1678521" flipH="1">
                          <a:off x="1041" y="2935"/>
                          <a:ext cx="304" cy="99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6" name="Line 80"/>
                        <p:cNvSpPr>
                          <a:spLocks noChangeShapeType="1"/>
                        </p:cNvSpPr>
                        <p:nvPr userDrawn="1"/>
                      </p:nvSpPr>
                      <p:spPr bwMode="hidden">
                        <a:xfrm rot="1678521" flipH="1">
                          <a:off x="957" y="2910"/>
                          <a:ext cx="394" cy="97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7" name="Line 81"/>
                        <p:cNvSpPr>
                          <a:spLocks noChangeShapeType="1"/>
                        </p:cNvSpPr>
                        <p:nvPr userDrawn="1"/>
                      </p:nvSpPr>
                      <p:spPr bwMode="hidden">
                        <a:xfrm rot="1678521" flipH="1">
                          <a:off x="880" y="2885"/>
                          <a:ext cx="478" cy="9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8" name="Line 82"/>
                        <p:cNvSpPr>
                          <a:spLocks noChangeShapeType="1"/>
                        </p:cNvSpPr>
                        <p:nvPr userDrawn="1"/>
                      </p:nvSpPr>
                      <p:spPr bwMode="hidden">
                        <a:xfrm rot="1678521" flipH="1">
                          <a:off x="801" y="2863"/>
                          <a:ext cx="561" cy="91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99" name="Line 83"/>
                        <p:cNvSpPr>
                          <a:spLocks noChangeShapeType="1"/>
                        </p:cNvSpPr>
                        <p:nvPr userDrawn="1"/>
                      </p:nvSpPr>
                      <p:spPr bwMode="hidden">
                        <a:xfrm rot="1678521" flipH="1">
                          <a:off x="717" y="2836"/>
                          <a:ext cx="656" cy="8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0" name="Line 84"/>
                        <p:cNvSpPr>
                          <a:spLocks noChangeShapeType="1"/>
                        </p:cNvSpPr>
                        <p:nvPr userDrawn="1"/>
                      </p:nvSpPr>
                      <p:spPr bwMode="hidden">
                        <a:xfrm rot="1678521" flipH="1">
                          <a:off x="631" y="2810"/>
                          <a:ext cx="752" cy="84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1" name="Line 85"/>
                        <p:cNvSpPr>
                          <a:spLocks noChangeShapeType="1"/>
                        </p:cNvSpPr>
                        <p:nvPr userDrawn="1"/>
                      </p:nvSpPr>
                      <p:spPr bwMode="hidden">
                        <a:xfrm rot="1678521" flipH="1">
                          <a:off x="462" y="2758"/>
                          <a:ext cx="946" cy="75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2" name="Line 86"/>
                        <p:cNvSpPr>
                          <a:spLocks noChangeShapeType="1"/>
                        </p:cNvSpPr>
                        <p:nvPr userDrawn="1"/>
                      </p:nvSpPr>
                      <p:spPr bwMode="hidden">
                        <a:xfrm rot="1678521" flipH="1">
                          <a:off x="365" y="2729"/>
                          <a:ext cx="1058" cy="69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3" name="Line 87"/>
                        <p:cNvSpPr>
                          <a:spLocks noChangeShapeType="1"/>
                        </p:cNvSpPr>
                        <p:nvPr userDrawn="1"/>
                      </p:nvSpPr>
                      <p:spPr bwMode="hidden">
                        <a:xfrm rot="1678521" flipH="1">
                          <a:off x="265" y="2697"/>
                          <a:ext cx="1174" cy="63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4" name="Line 88"/>
                        <p:cNvSpPr>
                          <a:spLocks noChangeShapeType="1"/>
                        </p:cNvSpPr>
                        <p:nvPr userDrawn="1"/>
                      </p:nvSpPr>
                      <p:spPr bwMode="hidden">
                        <a:xfrm rot="1678521" flipH="1">
                          <a:off x="55" y="2632"/>
                          <a:ext cx="1431" cy="4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5" name="Line 89"/>
                        <p:cNvSpPr>
                          <a:spLocks noChangeShapeType="1"/>
                        </p:cNvSpPr>
                        <p:nvPr userDrawn="1"/>
                      </p:nvSpPr>
                      <p:spPr bwMode="hidden">
                        <a:xfrm rot="1678521" flipH="1">
                          <a:off x="-1" y="2607"/>
                          <a:ext cx="1513" cy="37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6" name="Line 90"/>
                        <p:cNvSpPr>
                          <a:spLocks noChangeShapeType="1"/>
                        </p:cNvSpPr>
                        <p:nvPr userDrawn="1"/>
                      </p:nvSpPr>
                      <p:spPr bwMode="hidden">
                        <a:xfrm rot="1678521" flipH="1">
                          <a:off x="-72" y="2570"/>
                          <a:ext cx="1648" cy="10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7" name="Line 91"/>
                        <p:cNvSpPr>
                          <a:spLocks noChangeShapeType="1"/>
                        </p:cNvSpPr>
                        <p:nvPr userDrawn="1"/>
                      </p:nvSpPr>
                      <p:spPr bwMode="hidden">
                        <a:xfrm rot="1678521" flipH="1" flipV="1">
                          <a:off x="-237" y="1095"/>
                          <a:ext cx="2219" cy="136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8" name="Line 92"/>
                        <p:cNvSpPr>
                          <a:spLocks noChangeShapeType="1"/>
                        </p:cNvSpPr>
                        <p:nvPr userDrawn="1"/>
                      </p:nvSpPr>
                      <p:spPr bwMode="hidden">
                        <a:xfrm rot="1678521" flipH="1" flipV="1">
                          <a:off x="-43" y="962"/>
                          <a:ext cx="2071" cy="154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09" name="Line 93"/>
                        <p:cNvSpPr>
                          <a:spLocks noChangeShapeType="1"/>
                        </p:cNvSpPr>
                        <p:nvPr userDrawn="1"/>
                      </p:nvSpPr>
                      <p:spPr bwMode="hidden">
                        <a:xfrm rot="1678521" flipH="1" flipV="1">
                          <a:off x="418" y="826"/>
                          <a:ext cx="1672" cy="178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0" name="Line 94"/>
                        <p:cNvSpPr>
                          <a:spLocks noChangeShapeType="1"/>
                        </p:cNvSpPr>
                        <p:nvPr userDrawn="1"/>
                      </p:nvSpPr>
                      <p:spPr bwMode="hidden">
                        <a:xfrm rot="1678521" flipH="1" flipV="1">
                          <a:off x="634" y="808"/>
                          <a:ext cx="1473" cy="185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1" name="Line 95"/>
                        <p:cNvSpPr>
                          <a:spLocks noChangeShapeType="1"/>
                        </p:cNvSpPr>
                        <p:nvPr userDrawn="1"/>
                      </p:nvSpPr>
                      <p:spPr bwMode="hidden">
                        <a:xfrm rot="1678521" flipH="1" flipV="1">
                          <a:off x="1094" y="827"/>
                          <a:ext cx="1030" cy="194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2" name="Line 96"/>
                        <p:cNvSpPr>
                          <a:spLocks noChangeShapeType="1"/>
                        </p:cNvSpPr>
                        <p:nvPr userDrawn="1"/>
                      </p:nvSpPr>
                      <p:spPr bwMode="hidden">
                        <a:xfrm rot="1678521" flipH="1" flipV="1">
                          <a:off x="1302" y="857"/>
                          <a:ext cx="829" cy="197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3" name="Line 97"/>
                        <p:cNvSpPr>
                          <a:spLocks noChangeShapeType="1"/>
                        </p:cNvSpPr>
                        <p:nvPr userDrawn="1"/>
                      </p:nvSpPr>
                      <p:spPr bwMode="hidden">
                        <a:xfrm rot="1678521" flipH="1" flipV="1">
                          <a:off x="1496" y="901"/>
                          <a:ext cx="633" cy="19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4" name="Line 98"/>
                        <p:cNvSpPr>
                          <a:spLocks noChangeShapeType="1"/>
                        </p:cNvSpPr>
                        <p:nvPr userDrawn="1"/>
                      </p:nvSpPr>
                      <p:spPr bwMode="hidden">
                        <a:xfrm rot="1678521" flipH="1" flipV="1">
                          <a:off x="1679" y="952"/>
                          <a:ext cx="447" cy="19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115" name="Line 99"/>
                        <p:cNvSpPr>
                          <a:spLocks noChangeShapeType="1"/>
                        </p:cNvSpPr>
                        <p:nvPr userDrawn="1"/>
                      </p:nvSpPr>
                      <p:spPr bwMode="hidden">
                        <a:xfrm rot="1678521" flipH="1" flipV="1">
                          <a:off x="1859" y="1013"/>
                          <a:ext cx="261" cy="196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grpSp>
              </p:grpSp>
            </p:grpSp>
          </p:grpSp>
          <p:grpSp>
            <p:nvGrpSpPr>
              <p:cNvPr id="20" name="Group 100"/>
              <p:cNvGrpSpPr>
                <a:grpSpLocks/>
              </p:cNvGrpSpPr>
              <p:nvPr userDrawn="1"/>
            </p:nvGrpSpPr>
            <p:grpSpPr bwMode="auto">
              <a:xfrm>
                <a:off x="402" y="1454"/>
                <a:ext cx="2787" cy="2866"/>
                <a:chOff x="2" y="1454"/>
                <a:chExt cx="2787" cy="2866"/>
              </a:xfrm>
            </p:grpSpPr>
            <p:sp>
              <p:nvSpPr>
                <p:cNvPr id="21" name="Line 101"/>
                <p:cNvSpPr>
                  <a:spLocks noChangeShapeType="1"/>
                </p:cNvSpPr>
                <p:nvPr userDrawn="1"/>
              </p:nvSpPr>
              <p:spPr bwMode="hidden">
                <a:xfrm rot="1678521" flipV="1">
                  <a:off x="2057" y="1454"/>
                  <a:ext cx="732" cy="17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22" name="Line 102"/>
                <p:cNvSpPr>
                  <a:spLocks noChangeShapeType="1"/>
                </p:cNvSpPr>
                <p:nvPr userDrawn="1"/>
              </p:nvSpPr>
              <p:spPr bwMode="hidden">
                <a:xfrm flipH="1" flipV="1">
                  <a:off x="870" y="3854"/>
                  <a:ext cx="223" cy="463"/>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nvGrpSpPr>
                <p:cNvPr id="23" name="Group 103"/>
                <p:cNvGrpSpPr>
                  <a:grpSpLocks/>
                </p:cNvGrpSpPr>
                <p:nvPr userDrawn="1"/>
              </p:nvGrpSpPr>
              <p:grpSpPr bwMode="auto">
                <a:xfrm>
                  <a:off x="2" y="2738"/>
                  <a:ext cx="1317" cy="1582"/>
                  <a:chOff x="2" y="2738"/>
                  <a:chExt cx="1317" cy="1582"/>
                </a:xfrm>
              </p:grpSpPr>
              <p:sp>
                <p:nvSpPr>
                  <p:cNvPr id="24" name="Line 104"/>
                  <p:cNvSpPr>
                    <a:spLocks noChangeShapeType="1"/>
                  </p:cNvSpPr>
                  <p:nvPr userDrawn="1"/>
                </p:nvSpPr>
                <p:spPr bwMode="hidden">
                  <a:xfrm flipH="1">
                    <a:off x="697" y="3855"/>
                    <a:ext cx="173" cy="187"/>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25" name="Freeform 105"/>
                  <p:cNvSpPr>
                    <a:spLocks/>
                  </p:cNvSpPr>
                  <p:nvPr userDrawn="1"/>
                </p:nvSpPr>
                <p:spPr bwMode="hidden">
                  <a:xfrm>
                    <a:off x="2" y="3218"/>
                    <a:ext cx="1006" cy="1102"/>
                  </a:xfrm>
                  <a:custGeom>
                    <a:avLst/>
                    <a:gdLst/>
                    <a:ahLst/>
                    <a:cxnLst>
                      <a:cxn ang="0">
                        <a:pos x="1006" y="1102"/>
                      </a:cxn>
                      <a:cxn ang="0">
                        <a:pos x="696" y="823"/>
                      </a:cxn>
                      <a:cxn ang="0">
                        <a:pos x="333" y="447"/>
                      </a:cxn>
                      <a:cxn ang="0">
                        <a:pos x="51" y="76"/>
                      </a:cxn>
                      <a:cxn ang="0">
                        <a:pos x="0" y="0"/>
                      </a:cxn>
                    </a:cxnLst>
                    <a:rect l="0" t="0" r="r" b="b"/>
                    <a:pathLst>
                      <a:path w="1006" h="1102">
                        <a:moveTo>
                          <a:pt x="1006" y="1102"/>
                        </a:moveTo>
                        <a:lnTo>
                          <a:pt x="696" y="823"/>
                        </a:lnTo>
                        <a:lnTo>
                          <a:pt x="333" y="447"/>
                        </a:lnTo>
                        <a:lnTo>
                          <a:pt x="51" y="76"/>
                        </a:lnTo>
                        <a:lnTo>
                          <a:pt x="0" y="0"/>
                        </a:lnTo>
                      </a:path>
                    </a:pathLst>
                  </a:custGeom>
                  <a:noFill/>
                  <a:ln w="19050" cmpd="sng">
                    <a:solidFill>
                      <a:schemeClr val="accent2"/>
                    </a:solidFill>
                    <a:round/>
                    <a:headEnd type="none" w="med" len="med"/>
                    <a:tailEnd type="none" w="med" len="med"/>
                  </a:ln>
                  <a:effectLst/>
                </p:spPr>
                <p:txBody>
                  <a:bodyPr/>
                  <a:lstStyle/>
                  <a:p>
                    <a:pPr eaLnBrk="0" hangingPunct="0">
                      <a:defRPr/>
                    </a:pPr>
                    <a:endParaRPr lang="en-US">
                      <a:solidFill>
                        <a:srgbClr val="FFFFFF"/>
                      </a:solidFill>
                      <a:latin typeface="Verdana"/>
                    </a:endParaRPr>
                  </a:p>
                </p:txBody>
              </p:sp>
              <p:sp>
                <p:nvSpPr>
                  <p:cNvPr id="26" name="Line 106"/>
                  <p:cNvSpPr>
                    <a:spLocks noChangeShapeType="1"/>
                  </p:cNvSpPr>
                  <p:nvPr userDrawn="1"/>
                </p:nvSpPr>
                <p:spPr bwMode="hidden">
                  <a:xfrm flipH="1">
                    <a:off x="1242" y="4231"/>
                    <a:ext cx="77" cy="88"/>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27" name="Line 107"/>
                  <p:cNvSpPr>
                    <a:spLocks noChangeShapeType="1"/>
                  </p:cNvSpPr>
                  <p:nvPr userDrawn="1"/>
                </p:nvSpPr>
                <p:spPr bwMode="hidden">
                  <a:xfrm flipH="1" flipV="1">
                    <a:off x="340" y="3668"/>
                    <a:ext cx="532" cy="185"/>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28" name="Line 108"/>
                  <p:cNvSpPr>
                    <a:spLocks noChangeShapeType="1"/>
                  </p:cNvSpPr>
                  <p:nvPr userDrawn="1"/>
                </p:nvSpPr>
                <p:spPr bwMode="hidden">
                  <a:xfrm flipH="1" flipV="1">
                    <a:off x="237" y="3101"/>
                    <a:ext cx="101" cy="567"/>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29" name="Line 109"/>
                  <p:cNvSpPr>
                    <a:spLocks noChangeShapeType="1"/>
                  </p:cNvSpPr>
                  <p:nvPr userDrawn="1"/>
                </p:nvSpPr>
                <p:spPr bwMode="hidden">
                  <a:xfrm flipH="1" flipV="1">
                    <a:off x="2" y="3009"/>
                    <a:ext cx="235" cy="92"/>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30" name="Line 110"/>
                  <p:cNvSpPr>
                    <a:spLocks noChangeShapeType="1"/>
                  </p:cNvSpPr>
                  <p:nvPr userDrawn="1"/>
                </p:nvSpPr>
                <p:spPr bwMode="hidden">
                  <a:xfrm flipV="1">
                    <a:off x="54" y="3101"/>
                    <a:ext cx="182" cy="194"/>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31" name="Line 111"/>
                  <p:cNvSpPr>
                    <a:spLocks noChangeShapeType="1"/>
                  </p:cNvSpPr>
                  <p:nvPr userDrawn="1"/>
                </p:nvSpPr>
                <p:spPr bwMode="hidden">
                  <a:xfrm flipH="1">
                    <a:off x="336" y="3476"/>
                    <a:ext cx="176" cy="192"/>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32" name="Line 112"/>
                  <p:cNvSpPr>
                    <a:spLocks noChangeShapeType="1"/>
                  </p:cNvSpPr>
                  <p:nvPr userDrawn="1"/>
                </p:nvSpPr>
                <p:spPr bwMode="hidden">
                  <a:xfrm flipV="1">
                    <a:off x="3" y="2738"/>
                    <a:ext cx="14" cy="23"/>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grpSp>
        </p:grpSp>
        <p:grpSp>
          <p:nvGrpSpPr>
            <p:cNvPr id="6" name="Group 113"/>
            <p:cNvGrpSpPr>
              <a:grpSpLocks/>
            </p:cNvGrpSpPr>
            <p:nvPr userDrawn="1"/>
          </p:nvGrpSpPr>
          <p:grpSpPr bwMode="auto">
            <a:xfrm>
              <a:off x="16" y="1317"/>
              <a:ext cx="3325" cy="2957"/>
              <a:chOff x="16" y="1317"/>
              <a:chExt cx="3325" cy="2957"/>
            </a:xfrm>
          </p:grpSpPr>
          <p:sp>
            <p:nvSpPr>
              <p:cNvPr id="7" name="Freeform 114"/>
              <p:cNvSpPr>
                <a:spLocks/>
              </p:cNvSpPr>
              <p:nvPr/>
            </p:nvSpPr>
            <p:spPr bwMode="hidden">
              <a:xfrm>
                <a:off x="16" y="2656"/>
                <a:ext cx="1440" cy="1618"/>
              </a:xfrm>
              <a:custGeom>
                <a:avLst/>
                <a:gdLst/>
                <a:ahLst/>
                <a:cxnLst>
                  <a:cxn ang="0">
                    <a:pos x="873" y="1150"/>
                  </a:cxn>
                  <a:cxn ang="0">
                    <a:pos x="741" y="1019"/>
                  </a:cxn>
                  <a:cxn ang="0">
                    <a:pos x="610" y="875"/>
                  </a:cxn>
                  <a:cxn ang="0">
                    <a:pos x="490" y="737"/>
                  </a:cxn>
                  <a:cxn ang="0">
                    <a:pos x="377" y="593"/>
                  </a:cxn>
                  <a:cxn ang="0">
                    <a:pos x="275" y="443"/>
                  </a:cxn>
                  <a:cxn ang="0">
                    <a:pos x="173" y="299"/>
                  </a:cxn>
                  <a:cxn ang="0">
                    <a:pos x="84" y="149"/>
                  </a:cxn>
                  <a:cxn ang="0">
                    <a:pos x="0" y="0"/>
                  </a:cxn>
                  <a:cxn ang="0">
                    <a:pos x="0" y="11"/>
                  </a:cxn>
                  <a:cxn ang="0">
                    <a:pos x="84" y="155"/>
                  </a:cxn>
                  <a:cxn ang="0">
                    <a:pos x="173" y="305"/>
                  </a:cxn>
                  <a:cxn ang="0">
                    <a:pos x="269" y="449"/>
                  </a:cxn>
                  <a:cxn ang="0">
                    <a:pos x="377" y="593"/>
                  </a:cxn>
                  <a:cxn ang="0">
                    <a:pos x="490" y="737"/>
                  </a:cxn>
                  <a:cxn ang="0">
                    <a:pos x="610" y="881"/>
                  </a:cxn>
                  <a:cxn ang="0">
                    <a:pos x="735" y="1019"/>
                  </a:cxn>
                  <a:cxn ang="0">
                    <a:pos x="873" y="1150"/>
                  </a:cxn>
                  <a:cxn ang="0">
                    <a:pos x="1010" y="1276"/>
                  </a:cxn>
                  <a:cxn ang="0">
                    <a:pos x="1148" y="1396"/>
                  </a:cxn>
                  <a:cxn ang="0">
                    <a:pos x="1286" y="1510"/>
                  </a:cxn>
                  <a:cxn ang="0">
                    <a:pos x="1429" y="1618"/>
                  </a:cxn>
                  <a:cxn ang="0">
                    <a:pos x="1435" y="1618"/>
                  </a:cxn>
                  <a:cxn ang="0">
                    <a:pos x="1292" y="1510"/>
                  </a:cxn>
                  <a:cxn ang="0">
                    <a:pos x="1154" y="1396"/>
                  </a:cxn>
                  <a:cxn ang="0">
                    <a:pos x="1010" y="1276"/>
                  </a:cxn>
                  <a:cxn ang="0">
                    <a:pos x="873" y="1150"/>
                  </a:cxn>
                  <a:cxn ang="0">
                    <a:pos x="873" y="1150"/>
                  </a:cxn>
                </a:cxnLst>
                <a:rect l="0" t="0" r="r" b="b"/>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8" name="Freeform 115"/>
              <p:cNvSpPr>
                <a:spLocks/>
              </p:cNvSpPr>
              <p:nvPr/>
            </p:nvSpPr>
            <p:spPr bwMode="hidden">
              <a:xfrm>
                <a:off x="16" y="2260"/>
                <a:ext cx="1673" cy="2014"/>
              </a:xfrm>
              <a:custGeom>
                <a:avLst/>
                <a:gdLst/>
                <a:ahLst/>
                <a:cxnLst>
                  <a:cxn ang="0">
                    <a:pos x="957" y="1463"/>
                  </a:cxn>
                  <a:cxn ang="0">
                    <a:pos x="789" y="1289"/>
                  </a:cxn>
                  <a:cxn ang="0">
                    <a:pos x="634" y="1115"/>
                  </a:cxn>
                  <a:cxn ang="0">
                    <a:pos x="490" y="929"/>
                  </a:cxn>
                  <a:cxn ang="0">
                    <a:pos x="365" y="743"/>
                  </a:cxn>
                  <a:cxn ang="0">
                    <a:pos x="251" y="557"/>
                  </a:cxn>
                  <a:cxn ang="0">
                    <a:pos x="149" y="372"/>
                  </a:cxn>
                  <a:cxn ang="0">
                    <a:pos x="66" y="186"/>
                  </a:cxn>
                  <a:cxn ang="0">
                    <a:pos x="0" y="0"/>
                  </a:cxn>
                  <a:cxn ang="0">
                    <a:pos x="0" y="12"/>
                  </a:cxn>
                  <a:cxn ang="0">
                    <a:pos x="66" y="198"/>
                  </a:cxn>
                  <a:cxn ang="0">
                    <a:pos x="149" y="384"/>
                  </a:cxn>
                  <a:cxn ang="0">
                    <a:pos x="251" y="569"/>
                  </a:cxn>
                  <a:cxn ang="0">
                    <a:pos x="365" y="755"/>
                  </a:cxn>
                  <a:cxn ang="0">
                    <a:pos x="490" y="935"/>
                  </a:cxn>
                  <a:cxn ang="0">
                    <a:pos x="634" y="1115"/>
                  </a:cxn>
                  <a:cxn ang="0">
                    <a:pos x="789" y="1295"/>
                  </a:cxn>
                  <a:cxn ang="0">
                    <a:pos x="957" y="1463"/>
                  </a:cxn>
                  <a:cxn ang="0">
                    <a:pos x="1130" y="1618"/>
                  </a:cxn>
                  <a:cxn ang="0">
                    <a:pos x="1303" y="1762"/>
                  </a:cxn>
                  <a:cxn ang="0">
                    <a:pos x="1483" y="1894"/>
                  </a:cxn>
                  <a:cxn ang="0">
                    <a:pos x="1662" y="2014"/>
                  </a:cxn>
                  <a:cxn ang="0">
                    <a:pos x="1668" y="2014"/>
                  </a:cxn>
                  <a:cxn ang="0">
                    <a:pos x="1483" y="1894"/>
                  </a:cxn>
                  <a:cxn ang="0">
                    <a:pos x="1303" y="1762"/>
                  </a:cxn>
                  <a:cxn ang="0">
                    <a:pos x="1130" y="1618"/>
                  </a:cxn>
                  <a:cxn ang="0">
                    <a:pos x="957" y="1463"/>
                  </a:cxn>
                  <a:cxn ang="0">
                    <a:pos x="957" y="1463"/>
                  </a:cxn>
                </a:cxnLst>
                <a:rect l="0" t="0" r="r" b="b"/>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9" name="Rectangle 116"/>
              <p:cNvSpPr>
                <a:spLocks noChangeArrowheads="1"/>
              </p:cNvSpPr>
              <p:nvPr/>
            </p:nvSpPr>
            <p:spPr bwMode="hidden">
              <a:xfrm rot="-2488720">
                <a:off x="1988" y="1919"/>
                <a:ext cx="1353"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10" name="Rectangle 117"/>
              <p:cNvSpPr>
                <a:spLocks noChangeArrowheads="1"/>
              </p:cNvSpPr>
              <p:nvPr/>
            </p:nvSpPr>
            <p:spPr bwMode="hidden">
              <a:xfrm rot="-5087790">
                <a:off x="1964" y="2613"/>
                <a:ext cx="2217"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11" name="Rectangle 118"/>
              <p:cNvSpPr>
                <a:spLocks noChangeArrowheads="1"/>
              </p:cNvSpPr>
              <p:nvPr/>
            </p:nvSpPr>
            <p:spPr bwMode="hidden">
              <a:xfrm rot="-3417299">
                <a:off x="1018" y="2695"/>
                <a:ext cx="2678"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12" name="Rectangle 119"/>
              <p:cNvSpPr>
                <a:spLocks noChangeArrowheads="1"/>
              </p:cNvSpPr>
              <p:nvPr/>
            </p:nvSpPr>
            <p:spPr bwMode="hidden">
              <a:xfrm rot="-835848">
                <a:off x="688" y="1748"/>
                <a:ext cx="2390"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grpSp>
            <p:nvGrpSpPr>
              <p:cNvPr id="13" name="Group 120"/>
              <p:cNvGrpSpPr>
                <a:grpSpLocks noChangeAspect="1"/>
              </p:cNvGrpSpPr>
              <p:nvPr/>
            </p:nvGrpSpPr>
            <p:grpSpPr bwMode="auto">
              <a:xfrm>
                <a:off x="3068" y="1317"/>
                <a:ext cx="261" cy="297"/>
                <a:chOff x="3043" y="1265"/>
                <a:chExt cx="366" cy="424"/>
              </a:xfrm>
            </p:grpSpPr>
            <p:sp>
              <p:nvSpPr>
                <p:cNvPr id="14" name="Oval 121"/>
                <p:cNvSpPr>
                  <a:spLocks noChangeAspect="1" noChangeArrowheads="1"/>
                </p:cNvSpPr>
                <p:nvPr userDrawn="1"/>
              </p:nvSpPr>
              <p:spPr bwMode="hidden">
                <a:xfrm rot="2828979">
                  <a:off x="2981" y="1468"/>
                  <a:ext cx="283" cy="160"/>
                </a:xfrm>
                <a:prstGeom prst="ellipse">
                  <a:avLst/>
                </a:prstGeom>
                <a:gradFill rotWithShape="0">
                  <a:gsLst>
                    <a:gs pos="0">
                      <a:schemeClr val="accent2"/>
                    </a:gs>
                    <a:gs pos="100000">
                      <a:schemeClr val="accent2">
                        <a:gamma/>
                        <a:tint val="84706"/>
                        <a:invGamma/>
                      </a:schemeClr>
                    </a:gs>
                  </a:gsLst>
                  <a:lin ang="5400000" scaled="1"/>
                </a:gradFill>
                <a:ln w="9525">
                  <a:noFill/>
                  <a:round/>
                  <a:headEnd/>
                  <a:tailEnd/>
                </a:ln>
                <a:effectLst/>
              </p:spPr>
              <p:txBody>
                <a:bodyPr wrap="none" anchor="ctr"/>
                <a:lstStyle/>
                <a:p>
                  <a:pPr eaLnBrk="0" hangingPunct="0">
                    <a:defRPr/>
                  </a:pPr>
                  <a:endParaRPr lang="en-US">
                    <a:solidFill>
                      <a:srgbClr val="FFFFFF"/>
                    </a:solidFill>
                    <a:latin typeface="Verdana"/>
                  </a:endParaRPr>
                </a:p>
              </p:txBody>
            </p:sp>
            <p:sp>
              <p:nvSpPr>
                <p:cNvPr id="15" name="Freeform 122"/>
                <p:cNvSpPr>
                  <a:spLocks noChangeAspect="1"/>
                </p:cNvSpPr>
                <p:nvPr userDrawn="1"/>
              </p:nvSpPr>
              <p:spPr bwMode="hidden">
                <a:xfrm>
                  <a:off x="3070" y="1375"/>
                  <a:ext cx="226" cy="223"/>
                </a:xfrm>
                <a:custGeom>
                  <a:avLst/>
                  <a:gdLst/>
                  <a:ahLst/>
                  <a:cxnLst>
                    <a:cxn ang="0">
                      <a:pos x="227" y="134"/>
                    </a:cxn>
                    <a:cxn ang="0">
                      <a:pos x="203" y="144"/>
                    </a:cxn>
                    <a:cxn ang="0">
                      <a:pos x="179" y="138"/>
                    </a:cxn>
                    <a:cxn ang="0">
                      <a:pos x="149" y="126"/>
                    </a:cxn>
                    <a:cxn ang="0">
                      <a:pos x="126" y="102"/>
                    </a:cxn>
                    <a:cxn ang="0">
                      <a:pos x="102" y="72"/>
                    </a:cxn>
                    <a:cxn ang="0">
                      <a:pos x="84" y="48"/>
                    </a:cxn>
                    <a:cxn ang="0">
                      <a:pos x="78" y="24"/>
                    </a:cxn>
                    <a:cxn ang="0">
                      <a:pos x="84" y="0"/>
                    </a:cxn>
                    <a:cxn ang="0">
                      <a:pos x="84" y="0"/>
                    </a:cxn>
                    <a:cxn ang="0">
                      <a:pos x="78" y="0"/>
                    </a:cxn>
                    <a:cxn ang="0">
                      <a:pos x="18" y="60"/>
                    </a:cxn>
                    <a:cxn ang="0">
                      <a:pos x="0" y="90"/>
                    </a:cxn>
                    <a:cxn ang="0">
                      <a:pos x="0" y="120"/>
                    </a:cxn>
                    <a:cxn ang="0">
                      <a:pos x="12" y="156"/>
                    </a:cxn>
                    <a:cxn ang="0">
                      <a:pos x="36" y="192"/>
                    </a:cxn>
                    <a:cxn ang="0">
                      <a:pos x="66" y="216"/>
                    </a:cxn>
                    <a:cxn ang="0">
                      <a:pos x="96" y="222"/>
                    </a:cxn>
                    <a:cxn ang="0">
                      <a:pos x="126" y="222"/>
                    </a:cxn>
                    <a:cxn ang="0">
                      <a:pos x="155" y="210"/>
                    </a:cxn>
                    <a:cxn ang="0">
                      <a:pos x="227" y="138"/>
                    </a:cxn>
                    <a:cxn ang="0">
                      <a:pos x="227" y="134"/>
                    </a:cxn>
                  </a:cxnLst>
                  <a:rect l="0" t="0" r="r" b="b"/>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16" name="Freeform 123"/>
                <p:cNvSpPr>
                  <a:spLocks noChangeAspect="1"/>
                </p:cNvSpPr>
                <p:nvPr userDrawn="1"/>
              </p:nvSpPr>
              <p:spPr bwMode="hidden">
                <a:xfrm>
                  <a:off x="3146" y="1365"/>
                  <a:ext cx="161" cy="156"/>
                </a:xfrm>
                <a:custGeom>
                  <a:avLst/>
                  <a:gdLst/>
                  <a:ahLst/>
                  <a:cxnLst>
                    <a:cxn ang="0">
                      <a:pos x="221" y="216"/>
                    </a:cxn>
                    <a:cxn ang="0">
                      <a:pos x="192" y="234"/>
                    </a:cxn>
                    <a:cxn ang="0">
                      <a:pos x="150" y="234"/>
                    </a:cxn>
                    <a:cxn ang="0">
                      <a:pos x="102" y="210"/>
                    </a:cxn>
                    <a:cxn ang="0">
                      <a:pos x="54" y="174"/>
                    </a:cxn>
                    <a:cxn ang="0">
                      <a:pos x="24" y="132"/>
                    </a:cxn>
                    <a:cxn ang="0">
                      <a:pos x="6" y="84"/>
                    </a:cxn>
                    <a:cxn ang="0">
                      <a:pos x="0" y="42"/>
                    </a:cxn>
                    <a:cxn ang="0">
                      <a:pos x="12" y="12"/>
                    </a:cxn>
                    <a:cxn ang="0">
                      <a:pos x="48" y="0"/>
                    </a:cxn>
                    <a:cxn ang="0">
                      <a:pos x="84" y="0"/>
                    </a:cxn>
                    <a:cxn ang="0">
                      <a:pos x="132" y="18"/>
                    </a:cxn>
                    <a:cxn ang="0">
                      <a:pos x="174" y="54"/>
                    </a:cxn>
                    <a:cxn ang="0">
                      <a:pos x="210" y="102"/>
                    </a:cxn>
                    <a:cxn ang="0">
                      <a:pos x="233" y="144"/>
                    </a:cxn>
                    <a:cxn ang="0">
                      <a:pos x="233" y="186"/>
                    </a:cxn>
                    <a:cxn ang="0">
                      <a:pos x="221" y="216"/>
                    </a:cxn>
                    <a:cxn ang="0">
                      <a:pos x="221" y="216"/>
                    </a:cxn>
                  </a:cxnLst>
                  <a:rect l="0" t="0" r="r" b="b"/>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17" name="Freeform 124"/>
                <p:cNvSpPr>
                  <a:spLocks noChangeAspect="1"/>
                </p:cNvSpPr>
                <p:nvPr userDrawn="1"/>
              </p:nvSpPr>
              <p:spPr bwMode="hidden">
                <a:xfrm>
                  <a:off x="3202" y="1272"/>
                  <a:ext cx="202" cy="198"/>
                </a:xfrm>
                <a:custGeom>
                  <a:avLst/>
                  <a:gdLst/>
                  <a:ahLst/>
                  <a:cxnLst>
                    <a:cxn ang="0">
                      <a:pos x="179" y="18"/>
                    </a:cxn>
                    <a:cxn ang="0">
                      <a:pos x="197" y="48"/>
                    </a:cxn>
                    <a:cxn ang="0">
                      <a:pos x="203" y="60"/>
                    </a:cxn>
                    <a:cxn ang="0">
                      <a:pos x="197" y="66"/>
                    </a:cxn>
                    <a:cxn ang="0">
                      <a:pos x="65" y="192"/>
                    </a:cxn>
                    <a:cxn ang="0">
                      <a:pos x="59" y="198"/>
                    </a:cxn>
                    <a:cxn ang="0">
                      <a:pos x="47" y="192"/>
                    </a:cxn>
                    <a:cxn ang="0">
                      <a:pos x="17" y="174"/>
                    </a:cxn>
                    <a:cxn ang="0">
                      <a:pos x="0" y="150"/>
                    </a:cxn>
                    <a:cxn ang="0">
                      <a:pos x="0" y="126"/>
                    </a:cxn>
                    <a:cxn ang="0">
                      <a:pos x="131" y="0"/>
                    </a:cxn>
                    <a:cxn ang="0">
                      <a:pos x="155" y="0"/>
                    </a:cxn>
                    <a:cxn ang="0">
                      <a:pos x="179" y="18"/>
                    </a:cxn>
                    <a:cxn ang="0">
                      <a:pos x="179" y="18"/>
                    </a:cxn>
                  </a:cxnLst>
                  <a:rect l="0" t="0" r="r" b="b"/>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18" name="Freeform 125"/>
                <p:cNvSpPr>
                  <a:spLocks noChangeAspect="1"/>
                </p:cNvSpPr>
                <p:nvPr userDrawn="1"/>
              </p:nvSpPr>
              <p:spPr bwMode="hidden">
                <a:xfrm>
                  <a:off x="3331" y="1265"/>
                  <a:ext cx="78" cy="74"/>
                </a:xfrm>
                <a:custGeom>
                  <a:avLst/>
                  <a:gdLst/>
                  <a:ahLst/>
                  <a:cxnLst>
                    <a:cxn ang="0">
                      <a:pos x="221" y="216"/>
                    </a:cxn>
                    <a:cxn ang="0">
                      <a:pos x="192" y="234"/>
                    </a:cxn>
                    <a:cxn ang="0">
                      <a:pos x="150" y="234"/>
                    </a:cxn>
                    <a:cxn ang="0">
                      <a:pos x="102" y="210"/>
                    </a:cxn>
                    <a:cxn ang="0">
                      <a:pos x="54" y="174"/>
                    </a:cxn>
                    <a:cxn ang="0">
                      <a:pos x="24" y="132"/>
                    </a:cxn>
                    <a:cxn ang="0">
                      <a:pos x="6" y="84"/>
                    </a:cxn>
                    <a:cxn ang="0">
                      <a:pos x="0" y="42"/>
                    </a:cxn>
                    <a:cxn ang="0">
                      <a:pos x="12" y="12"/>
                    </a:cxn>
                    <a:cxn ang="0">
                      <a:pos x="48" y="0"/>
                    </a:cxn>
                    <a:cxn ang="0">
                      <a:pos x="84" y="0"/>
                    </a:cxn>
                    <a:cxn ang="0">
                      <a:pos x="132" y="18"/>
                    </a:cxn>
                    <a:cxn ang="0">
                      <a:pos x="174" y="54"/>
                    </a:cxn>
                    <a:cxn ang="0">
                      <a:pos x="210" y="102"/>
                    </a:cxn>
                    <a:cxn ang="0">
                      <a:pos x="233" y="144"/>
                    </a:cxn>
                    <a:cxn ang="0">
                      <a:pos x="233" y="186"/>
                    </a:cxn>
                    <a:cxn ang="0">
                      <a:pos x="221" y="216"/>
                    </a:cxn>
                    <a:cxn ang="0">
                      <a:pos x="221" y="216"/>
                    </a:cxn>
                  </a:cxnLst>
                  <a:rect l="0" t="0" r="r" b="b"/>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grpSp>
        </p:grpSp>
      </p:grpSp>
      <p:sp>
        <p:nvSpPr>
          <p:cNvPr id="5246" name="Rectangle 126"/>
          <p:cNvSpPr>
            <a:spLocks noGrp="1" noChangeArrowheads="1"/>
          </p:cNvSpPr>
          <p:nvPr>
            <p:ph type="ctrTitle" sz="quarter"/>
          </p:nvPr>
        </p:nvSpPr>
        <p:spPr>
          <a:xfrm>
            <a:off x="685800" y="1600200"/>
            <a:ext cx="7772400" cy="1973263"/>
          </a:xfrm>
        </p:spPr>
        <p:txBody>
          <a:bodyPr/>
          <a:lstStyle>
            <a:lvl1pPr>
              <a:defRPr sz="5100"/>
            </a:lvl1pPr>
          </a:lstStyle>
          <a:p>
            <a:r>
              <a:rPr lang="en-US"/>
              <a:t>Click to edit Master title style</a:t>
            </a:r>
          </a:p>
        </p:txBody>
      </p:sp>
      <p:sp>
        <p:nvSpPr>
          <p:cNvPr id="5247" name="Rectangle 12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28" name="Rectangle 128"/>
          <p:cNvSpPr>
            <a:spLocks noGrp="1" noChangeArrowheads="1"/>
          </p:cNvSpPr>
          <p:nvPr>
            <p:ph type="dt" sz="quarter" idx="10"/>
          </p:nvPr>
        </p:nvSpPr>
        <p:spPr/>
        <p:txBody>
          <a:bodyPr/>
          <a:lstStyle>
            <a:lvl1pPr fontAlgn="auto">
              <a:spcBef>
                <a:spcPts val="0"/>
              </a:spcBef>
              <a:spcAft>
                <a:spcPts val="0"/>
              </a:spcAft>
              <a:defRPr>
                <a:effectLst/>
              </a:defRPr>
            </a:lvl1pPr>
          </a:lstStyle>
          <a:p>
            <a:pPr>
              <a:defRPr/>
            </a:pPr>
            <a:endParaRPr lang="en-US"/>
          </a:p>
        </p:txBody>
      </p:sp>
      <p:sp>
        <p:nvSpPr>
          <p:cNvPr id="129" name="Rectangle 129"/>
          <p:cNvSpPr>
            <a:spLocks noGrp="1" noChangeArrowheads="1"/>
          </p:cNvSpPr>
          <p:nvPr>
            <p:ph type="ftr" sz="quarter" idx="11"/>
          </p:nvPr>
        </p:nvSpPr>
        <p:spPr/>
        <p:txBody>
          <a:bodyPr/>
          <a:lstStyle>
            <a:lvl1pPr fontAlgn="auto">
              <a:spcBef>
                <a:spcPts val="0"/>
              </a:spcBef>
              <a:spcAft>
                <a:spcPts val="0"/>
              </a:spcAft>
              <a:defRPr>
                <a:effectLst/>
              </a:defRPr>
            </a:lvl1pPr>
          </a:lstStyle>
          <a:p>
            <a:pPr>
              <a:defRPr/>
            </a:pPr>
            <a:endParaRPr lang="en-US"/>
          </a:p>
        </p:txBody>
      </p:sp>
      <p:sp>
        <p:nvSpPr>
          <p:cNvPr id="130" name="Rectangle 130"/>
          <p:cNvSpPr>
            <a:spLocks noGrp="1" noChangeArrowheads="1"/>
          </p:cNvSpPr>
          <p:nvPr>
            <p:ph type="sldNum" sz="quarter" idx="12"/>
          </p:nvPr>
        </p:nvSpPr>
        <p:spPr/>
        <p:txBody>
          <a:bodyPr/>
          <a:lstStyle>
            <a:lvl1pPr fontAlgn="auto">
              <a:spcBef>
                <a:spcPts val="0"/>
              </a:spcBef>
              <a:spcAft>
                <a:spcPts val="0"/>
              </a:spcAft>
              <a:defRPr>
                <a:effectLst/>
              </a:defRPr>
            </a:lvl1pPr>
          </a:lstStyle>
          <a:p>
            <a:pPr>
              <a:defRPr/>
            </a:pPr>
            <a:fld id="{D411EA30-7BE7-4C83-9621-14545A40E9D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Slide Number Placeholder 5"/>
          <p:cNvSpPr>
            <a:spLocks noGrp="1"/>
          </p:cNvSpPr>
          <p:nvPr>
            <p:ph type="sldNum" sz="quarter" idx="12"/>
          </p:nvPr>
        </p:nvSpPr>
        <p:spPr/>
        <p:txBody>
          <a:bodyPr/>
          <a:lstStyle>
            <a:lvl1pPr fontAlgn="auto">
              <a:spcBef>
                <a:spcPts val="0"/>
              </a:spcBef>
              <a:spcAft>
                <a:spcPts val="0"/>
              </a:spcAft>
              <a:defRPr/>
            </a:lvl1pPr>
          </a:lstStyle>
          <a:p>
            <a:pPr>
              <a:defRPr/>
            </a:pPr>
            <a:fld id="{8BB987DC-26FD-43FC-A6AE-F6995453417F}"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Slide Number Placeholder 5"/>
          <p:cNvSpPr>
            <a:spLocks noGrp="1"/>
          </p:cNvSpPr>
          <p:nvPr>
            <p:ph type="sldNum" sz="quarter" idx="12"/>
          </p:nvPr>
        </p:nvSpPr>
        <p:spPr/>
        <p:txBody>
          <a:bodyPr/>
          <a:lstStyle>
            <a:lvl1pPr fontAlgn="auto">
              <a:spcBef>
                <a:spcPts val="0"/>
              </a:spcBef>
              <a:spcAft>
                <a:spcPts val="0"/>
              </a:spcAft>
              <a:defRPr/>
            </a:lvl1pPr>
          </a:lstStyle>
          <a:p>
            <a:pPr>
              <a:defRPr/>
            </a:pPr>
            <a:fld id="{6390E739-FD21-452A-B6F8-F82B74667F28}"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5"/>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6"/>
          <p:cNvSpPr>
            <a:spLocks noGrp="1"/>
          </p:cNvSpPr>
          <p:nvPr>
            <p:ph type="sldNum" sz="quarter" idx="12"/>
          </p:nvPr>
        </p:nvSpPr>
        <p:spPr/>
        <p:txBody>
          <a:bodyPr/>
          <a:lstStyle>
            <a:lvl1pPr fontAlgn="auto">
              <a:spcBef>
                <a:spcPts val="0"/>
              </a:spcBef>
              <a:spcAft>
                <a:spcPts val="0"/>
              </a:spcAft>
              <a:defRPr/>
            </a:lvl1pPr>
          </a:lstStyle>
          <a:p>
            <a:pPr>
              <a:defRPr/>
            </a:pPr>
            <a:fld id="{5B859298-8D7C-4BD2-A0B3-9F61BDC3DBE1}"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8" name="Footer Placeholder 7"/>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Slide Number Placeholder 8"/>
          <p:cNvSpPr>
            <a:spLocks noGrp="1"/>
          </p:cNvSpPr>
          <p:nvPr>
            <p:ph type="sldNum" sz="quarter" idx="12"/>
          </p:nvPr>
        </p:nvSpPr>
        <p:spPr/>
        <p:txBody>
          <a:bodyPr/>
          <a:lstStyle>
            <a:lvl1pPr fontAlgn="auto">
              <a:spcBef>
                <a:spcPts val="0"/>
              </a:spcBef>
              <a:spcAft>
                <a:spcPts val="0"/>
              </a:spcAft>
              <a:defRPr/>
            </a:lvl1pPr>
          </a:lstStyle>
          <a:p>
            <a:pPr>
              <a:defRPr/>
            </a:pPr>
            <a:fld id="{06EB2674-65EF-41DB-9476-D3877A2506E5}"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4" name="Footer Placeholder 3"/>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Slide Number Placeholder 4"/>
          <p:cNvSpPr>
            <a:spLocks noGrp="1"/>
          </p:cNvSpPr>
          <p:nvPr>
            <p:ph type="sldNum" sz="quarter" idx="12"/>
          </p:nvPr>
        </p:nvSpPr>
        <p:spPr/>
        <p:txBody>
          <a:bodyPr/>
          <a:lstStyle>
            <a:lvl1pPr fontAlgn="auto">
              <a:spcBef>
                <a:spcPts val="0"/>
              </a:spcBef>
              <a:spcAft>
                <a:spcPts val="0"/>
              </a:spcAft>
              <a:defRPr/>
            </a:lvl1pPr>
          </a:lstStyle>
          <a:p>
            <a:pPr>
              <a:defRPr/>
            </a:pPr>
            <a:fld id="{AC52E9B0-9FC6-4BE7-BFC4-0CEB7044AE03}"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3" name="Footer Placeholder 2"/>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Slide Number Placeholder 3"/>
          <p:cNvSpPr>
            <a:spLocks noGrp="1"/>
          </p:cNvSpPr>
          <p:nvPr>
            <p:ph type="sldNum" sz="quarter" idx="12"/>
          </p:nvPr>
        </p:nvSpPr>
        <p:spPr/>
        <p:txBody>
          <a:bodyPr/>
          <a:lstStyle>
            <a:lvl1pPr fontAlgn="auto">
              <a:spcBef>
                <a:spcPts val="0"/>
              </a:spcBef>
              <a:spcAft>
                <a:spcPts val="0"/>
              </a:spcAft>
              <a:defRPr/>
            </a:lvl1pPr>
          </a:lstStyle>
          <a:p>
            <a:pPr>
              <a:defRPr/>
            </a:pPr>
            <a:fld id="{4507CAE4-B7D9-4CBC-882D-6270532D62A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13B2C86-0563-43E8-998F-52DC5E573AE0}"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587D6D-222B-4B89-A512-B49B2219271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5"/>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6"/>
          <p:cNvSpPr>
            <a:spLocks noGrp="1"/>
          </p:cNvSpPr>
          <p:nvPr>
            <p:ph type="sldNum" sz="quarter" idx="12"/>
          </p:nvPr>
        </p:nvSpPr>
        <p:spPr/>
        <p:txBody>
          <a:bodyPr/>
          <a:lstStyle>
            <a:lvl1pPr fontAlgn="auto">
              <a:spcBef>
                <a:spcPts val="0"/>
              </a:spcBef>
              <a:spcAft>
                <a:spcPts val="0"/>
              </a:spcAft>
              <a:defRPr/>
            </a:lvl1pPr>
          </a:lstStyle>
          <a:p>
            <a:pPr>
              <a:defRPr/>
            </a:pPr>
            <a:fld id="{CE0F6191-EFDB-4D2D-856E-C978AEA1908C}"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5"/>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6"/>
          <p:cNvSpPr>
            <a:spLocks noGrp="1"/>
          </p:cNvSpPr>
          <p:nvPr>
            <p:ph type="sldNum" sz="quarter" idx="12"/>
          </p:nvPr>
        </p:nvSpPr>
        <p:spPr/>
        <p:txBody>
          <a:bodyPr/>
          <a:lstStyle>
            <a:lvl1pPr fontAlgn="auto">
              <a:spcBef>
                <a:spcPts val="0"/>
              </a:spcBef>
              <a:spcAft>
                <a:spcPts val="0"/>
              </a:spcAft>
              <a:defRPr/>
            </a:lvl1pPr>
          </a:lstStyle>
          <a:p>
            <a:pPr>
              <a:defRPr/>
            </a:pPr>
            <a:fld id="{0C1EE608-EEB9-405E-A8C6-E21BCFB8C8C9}"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Slide Number Placeholder 5"/>
          <p:cNvSpPr>
            <a:spLocks noGrp="1"/>
          </p:cNvSpPr>
          <p:nvPr>
            <p:ph type="sldNum" sz="quarter" idx="12"/>
          </p:nvPr>
        </p:nvSpPr>
        <p:spPr/>
        <p:txBody>
          <a:bodyPr/>
          <a:lstStyle>
            <a:lvl1pPr fontAlgn="auto">
              <a:spcBef>
                <a:spcPts val="0"/>
              </a:spcBef>
              <a:spcAft>
                <a:spcPts val="0"/>
              </a:spcAft>
              <a:defRPr/>
            </a:lvl1pPr>
          </a:lstStyle>
          <a:p>
            <a:pPr>
              <a:defRPr/>
            </a:pPr>
            <a:fld id="{54A9EBA0-A525-40B6-9672-99FDF05E4C6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Slide Number Placeholder 5"/>
          <p:cNvSpPr>
            <a:spLocks noGrp="1"/>
          </p:cNvSpPr>
          <p:nvPr>
            <p:ph type="sldNum" sz="quarter" idx="12"/>
          </p:nvPr>
        </p:nvSpPr>
        <p:spPr/>
        <p:txBody>
          <a:bodyPr/>
          <a:lstStyle>
            <a:lvl1pPr fontAlgn="auto">
              <a:spcBef>
                <a:spcPts val="0"/>
              </a:spcBef>
              <a:spcAft>
                <a:spcPts val="0"/>
              </a:spcAft>
              <a:defRPr/>
            </a:lvl1pPr>
          </a:lstStyle>
          <a:p>
            <a:pPr>
              <a:defRPr/>
            </a:pPr>
            <a:fld id="{C1A43390-B2FA-45BB-B834-645A178E84F4}"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Date Placeholder 4"/>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5"/>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6"/>
          <p:cNvSpPr>
            <a:spLocks noGrp="1"/>
          </p:cNvSpPr>
          <p:nvPr>
            <p:ph type="sldNum" sz="quarter" idx="12"/>
          </p:nvPr>
        </p:nvSpPr>
        <p:spPr/>
        <p:txBody>
          <a:bodyPr/>
          <a:lstStyle>
            <a:lvl1pPr fontAlgn="auto">
              <a:spcBef>
                <a:spcPts val="0"/>
              </a:spcBef>
              <a:spcAft>
                <a:spcPts val="0"/>
              </a:spcAft>
              <a:defRPr/>
            </a:lvl1pPr>
          </a:lstStyle>
          <a:p>
            <a:pPr>
              <a:defRPr/>
            </a:pPr>
            <a:fld id="{8A5E98B1-F8AB-49B4-A8F3-701064F19C35}"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8" name="Footer Placeholder 7"/>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Slide Number Placeholder 8"/>
          <p:cNvSpPr>
            <a:spLocks noGrp="1"/>
          </p:cNvSpPr>
          <p:nvPr>
            <p:ph type="sldNum" sz="quarter" idx="12"/>
          </p:nvPr>
        </p:nvSpPr>
        <p:spPr/>
        <p:txBody>
          <a:bodyPr/>
          <a:lstStyle>
            <a:lvl1pPr fontAlgn="auto">
              <a:spcBef>
                <a:spcPts val="0"/>
              </a:spcBef>
              <a:spcAft>
                <a:spcPts val="0"/>
              </a:spcAft>
              <a:defRPr/>
            </a:lvl1pPr>
          </a:lstStyle>
          <a:p>
            <a:pPr>
              <a:defRPr/>
            </a:pPr>
            <a:fld id="{BB0B43E1-C9F1-4B87-90C0-A7C30EF9655C}"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7" name="Footer Placeholder 6"/>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8" name="Slide Number Placeholder 7"/>
          <p:cNvSpPr>
            <a:spLocks noGrp="1"/>
          </p:cNvSpPr>
          <p:nvPr>
            <p:ph type="sldNum" sz="quarter" idx="12"/>
          </p:nvPr>
        </p:nvSpPr>
        <p:spPr/>
        <p:txBody>
          <a:bodyPr/>
          <a:lstStyle>
            <a:lvl1pPr fontAlgn="auto">
              <a:spcBef>
                <a:spcPts val="0"/>
              </a:spcBef>
              <a:spcAft>
                <a:spcPts val="0"/>
              </a:spcAft>
              <a:defRPr/>
            </a:lvl1pPr>
          </a:lstStyle>
          <a:p>
            <a:pPr>
              <a:defRPr/>
            </a:pPr>
            <a:fld id="{BFDDF609-7758-49A0-9FB9-4E65ED20847E}"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5"/>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6"/>
          <p:cNvSpPr>
            <a:spLocks noGrp="1"/>
          </p:cNvSpPr>
          <p:nvPr>
            <p:ph type="sldNum" sz="quarter" idx="12"/>
          </p:nvPr>
        </p:nvSpPr>
        <p:spPr/>
        <p:txBody>
          <a:bodyPr/>
          <a:lstStyle>
            <a:lvl1pPr fontAlgn="auto">
              <a:spcBef>
                <a:spcPts val="0"/>
              </a:spcBef>
              <a:spcAft>
                <a:spcPts val="0"/>
              </a:spcAft>
              <a:defRPr/>
            </a:lvl1pPr>
          </a:lstStyle>
          <a:p>
            <a:pPr>
              <a:defRPr/>
            </a:pPr>
            <a:fld id="{445F790B-4FA3-409F-B71B-9ED61E06DB51}"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fontAlgn="auto">
              <a:spcBef>
                <a:spcPts val="0"/>
              </a:spcBef>
              <a:spcAft>
                <a:spcPts val="0"/>
              </a:spcAft>
              <a:defRPr/>
            </a:lvl1pPr>
          </a:lstStyle>
          <a:p>
            <a:pPr>
              <a:defRPr/>
            </a:pPr>
            <a:endParaRPr lang="en-US"/>
          </a:p>
        </p:txBody>
      </p:sp>
      <p:sp>
        <p:nvSpPr>
          <p:cNvPr id="7" name="Footer Placeholder 6"/>
          <p:cNvSpPr>
            <a:spLocks noGrp="1"/>
          </p:cNvSpPr>
          <p:nvPr>
            <p:ph type="ftr" sz="quarter" idx="11"/>
          </p:nvPr>
        </p:nvSpPr>
        <p:spPr/>
        <p:txBody>
          <a:bodyPr/>
          <a:lstStyle>
            <a:lvl1pPr fontAlgn="auto">
              <a:spcBef>
                <a:spcPts val="0"/>
              </a:spcBef>
              <a:spcAft>
                <a:spcPts val="0"/>
              </a:spcAft>
              <a:defRPr/>
            </a:lvl1pPr>
          </a:lstStyle>
          <a:p>
            <a:pPr>
              <a:defRPr/>
            </a:pPr>
            <a:endParaRPr lang="en-US"/>
          </a:p>
        </p:txBody>
      </p:sp>
      <p:sp>
        <p:nvSpPr>
          <p:cNvPr id="8" name="Slide Number Placeholder 7"/>
          <p:cNvSpPr>
            <a:spLocks noGrp="1"/>
          </p:cNvSpPr>
          <p:nvPr>
            <p:ph type="sldNum" sz="quarter" idx="12"/>
          </p:nvPr>
        </p:nvSpPr>
        <p:spPr/>
        <p:txBody>
          <a:bodyPr/>
          <a:lstStyle>
            <a:lvl1pPr fontAlgn="auto">
              <a:spcBef>
                <a:spcPts val="0"/>
              </a:spcBef>
              <a:spcAft>
                <a:spcPts val="0"/>
              </a:spcAft>
              <a:defRPr/>
            </a:lvl1pPr>
          </a:lstStyle>
          <a:p>
            <a:pPr>
              <a:defRPr/>
            </a:pPr>
            <a:fld id="{D0320B43-D55C-4168-B14C-144687AB085A}"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kumimoji="1" lang="en-US">
              <a:solidFill>
                <a:srgbClr val="000000"/>
              </a:solidFill>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kumimoji="1" lang="en-US">
              <a:solidFill>
                <a:srgbClr val="000000"/>
              </a:solidFill>
              <a:cs typeface="+mn-cs"/>
            </a:endParaRPr>
          </a:p>
        </p:txBody>
      </p:sp>
      <p:sp>
        <p:nvSpPr>
          <p:cNvPr id="175106" name="Rectangle 2"/>
          <p:cNvSpPr>
            <a:spLocks noGrp="1" noChangeArrowheads="1"/>
          </p:cNvSpPr>
          <p:nvPr>
            <p:ph type="ctrTitle"/>
          </p:nvPr>
        </p:nvSpPr>
        <p:spPr>
          <a:xfrm>
            <a:off x="914400" y="1524000"/>
            <a:ext cx="7623175" cy="1752600"/>
          </a:xfrm>
        </p:spPr>
        <p:txBody>
          <a:bodyPr/>
          <a:lstStyle>
            <a:lvl1pPr>
              <a:defRPr/>
            </a:lvl1pPr>
          </a:lstStyle>
          <a:p>
            <a:r>
              <a:rPr lang="en-US" altLang="zh-TW"/>
              <a:t>按一下以編輯母片標題樣式</a:t>
            </a:r>
          </a:p>
        </p:txBody>
      </p:sp>
      <p:sp>
        <p:nvSpPr>
          <p:cNvPr id="17510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100"/>
            </a:lvl1pPr>
          </a:lstStyle>
          <a:p>
            <a:r>
              <a:rPr lang="en-US" altLang="zh-TW"/>
              <a:t>按一下以編輯母片副標題樣式</a:t>
            </a:r>
          </a:p>
        </p:txBody>
      </p:sp>
      <p:sp>
        <p:nvSpPr>
          <p:cNvPr id="6" name="Rectangle 4"/>
          <p:cNvSpPr>
            <a:spLocks noGrp="1" noChangeArrowheads="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7" name="Rectangle 5"/>
          <p:cNvSpPr>
            <a:spLocks noGrp="1" noChangeArrowheads="1"/>
          </p:cNvSpPr>
          <p:nvPr>
            <p:ph type="ftr" sz="quarter" idx="11"/>
          </p:nvPr>
        </p:nvSpPr>
        <p:spPr>
          <a:xfrm>
            <a:off x="3124200" y="6243638"/>
            <a:ext cx="2895600" cy="457200"/>
          </a:xfrm>
        </p:spPr>
        <p:txBody>
          <a:bodyPr/>
          <a:lstStyle>
            <a:lvl1pPr>
              <a:defRPr>
                <a:cs typeface="Arial" charset="0"/>
              </a:defRPr>
            </a:lvl1pPr>
          </a:lstStyle>
          <a:p>
            <a:pPr>
              <a:defRPr/>
            </a:pPr>
            <a:r>
              <a:rPr lang="en-US" altLang="zh-TW"/>
              <a:t>Meng-Shiuan Pan</a:t>
            </a:r>
          </a:p>
        </p:txBody>
      </p:sp>
      <p:sp>
        <p:nvSpPr>
          <p:cNvPr id="8" name="Rectangle 6"/>
          <p:cNvSpPr>
            <a:spLocks noGrp="1" noChangeArrowheads="1"/>
          </p:cNvSpPr>
          <p:nvPr>
            <p:ph type="sldNum" sz="quarter" idx="12"/>
          </p:nvPr>
        </p:nvSpPr>
        <p:spPr/>
        <p:txBody>
          <a:bodyPr/>
          <a:lstStyle>
            <a:lvl1pPr>
              <a:defRPr>
                <a:cs typeface="Arial" charset="0"/>
              </a:defRPr>
            </a:lvl1pPr>
          </a:lstStyle>
          <a:p>
            <a:pPr>
              <a:defRPr/>
            </a:pPr>
            <a:fld id="{01E0664D-4C52-4FB2-8747-9C1057766EE4}" type="slidenum">
              <a:rPr lang="en-US" altLang="zh-TW"/>
              <a:pPr>
                <a:defRPr/>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BAAE06-DA19-4B4F-8698-C8FAD4D111DE}"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3A8BD9-4EF0-475F-B898-3A8C7FF1D8AA}"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BF84C12E-473F-4192-A6FD-5943754400A0}" type="slidenum">
              <a:rPr lang="en-US" altLang="zh-TW"/>
              <a:pPr>
                <a:defRPr/>
              </a:pPr>
              <a:t>‹#›</a:t>
            </a:fld>
            <a:endParaRPr lang="en-US" altLang="zh-TW"/>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390F5A23-F0D3-4148-B4E1-491978CEF2DC}" type="slidenum">
              <a:rPr lang="en-US" altLang="zh-TW"/>
              <a:pPr>
                <a:defRPr/>
              </a:pPr>
              <a:t>‹#›</a:t>
            </a:fld>
            <a:endParaRPr lang="en-US" altLang="zh-TW"/>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3B656ACB-3AB7-4840-85DE-172BA206E7EB}" type="slidenum">
              <a:rPr lang="en-US" altLang="zh-TW"/>
              <a:pPr>
                <a:defRPr/>
              </a:pPr>
              <a:t>‹#›</a:t>
            </a:fld>
            <a:endParaRPr lang="en-US" altLang="zh-TW"/>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8" name="Footer Placeholder 7"/>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9" name="Slide Number Placeholder 8"/>
          <p:cNvSpPr>
            <a:spLocks noGrp="1"/>
          </p:cNvSpPr>
          <p:nvPr>
            <p:ph type="sldNum" sz="quarter" idx="12"/>
          </p:nvPr>
        </p:nvSpPr>
        <p:spPr/>
        <p:txBody>
          <a:bodyPr/>
          <a:lstStyle>
            <a:lvl1pPr>
              <a:defRPr>
                <a:cs typeface="Arial" charset="0"/>
              </a:defRPr>
            </a:lvl1pPr>
          </a:lstStyle>
          <a:p>
            <a:pPr>
              <a:defRPr/>
            </a:pPr>
            <a:fld id="{345AED08-AD02-4715-BF25-9F0B1F493EB1}" type="slidenum">
              <a:rPr lang="en-US" altLang="zh-TW"/>
              <a:pPr>
                <a:defRPr/>
              </a:pPr>
              <a:t>‹#›</a:t>
            </a:fld>
            <a:endParaRPr lang="en-US" altLang="zh-TW"/>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4" name="Footer Placeholder 3"/>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5" name="Slide Number Placeholder 4"/>
          <p:cNvSpPr>
            <a:spLocks noGrp="1"/>
          </p:cNvSpPr>
          <p:nvPr>
            <p:ph type="sldNum" sz="quarter" idx="12"/>
          </p:nvPr>
        </p:nvSpPr>
        <p:spPr/>
        <p:txBody>
          <a:bodyPr/>
          <a:lstStyle>
            <a:lvl1pPr>
              <a:defRPr>
                <a:cs typeface="Arial" charset="0"/>
              </a:defRPr>
            </a:lvl1pPr>
          </a:lstStyle>
          <a:p>
            <a:pPr>
              <a:defRPr/>
            </a:pPr>
            <a:fld id="{11935D67-0F01-48C1-9791-2934BC5607C0}" type="slidenum">
              <a:rPr lang="en-US" altLang="zh-TW"/>
              <a:pPr>
                <a:defRPr/>
              </a:pPr>
              <a:t>‹#›</a:t>
            </a:fld>
            <a:endParaRPr lang="en-US" altLang="zh-TW"/>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3" name="Footer Placeholder 2"/>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4" name="Slide Number Placeholder 3"/>
          <p:cNvSpPr>
            <a:spLocks noGrp="1"/>
          </p:cNvSpPr>
          <p:nvPr>
            <p:ph type="sldNum" sz="quarter" idx="12"/>
          </p:nvPr>
        </p:nvSpPr>
        <p:spPr/>
        <p:txBody>
          <a:bodyPr/>
          <a:lstStyle>
            <a:lvl1pPr>
              <a:defRPr>
                <a:cs typeface="Arial" charset="0"/>
              </a:defRPr>
            </a:lvl1pPr>
          </a:lstStyle>
          <a:p>
            <a:pPr>
              <a:defRPr/>
            </a:pPr>
            <a:fld id="{781497F2-6141-4F84-965C-264844FE71AF}" type="slidenum">
              <a:rPr lang="en-US" altLang="zh-TW"/>
              <a:pPr>
                <a:defRPr/>
              </a:pPr>
              <a:t>‹#›</a:t>
            </a:fld>
            <a:endParaRPr lang="en-US" altLang="zh-TW"/>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3F6AC8AA-74E9-4A2C-9737-8DED5F4C6E39}" type="slidenum">
              <a:rPr lang="en-US" altLang="zh-TW"/>
              <a:pPr>
                <a:defRPr/>
              </a:pPr>
              <a:t>‹#›</a:t>
            </a:fld>
            <a:endParaRPr lang="en-US" altLang="zh-TW"/>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309107EA-3257-42A8-943F-4D67429EAF12}" type="slidenum">
              <a:rPr lang="en-US" altLang="zh-TW"/>
              <a:pPr>
                <a:defRPr/>
              </a:pPr>
              <a:t>‹#›</a:t>
            </a:fld>
            <a:endParaRPr lang="en-US" altLang="zh-TW"/>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E5ACEFF5-EBC0-4F9F-91FC-D65437396EF0}" type="slidenum">
              <a:rPr lang="en-US" altLang="zh-TW"/>
              <a:pPr>
                <a:defRPr/>
              </a:pPr>
              <a:t>‹#›</a:t>
            </a:fld>
            <a:endParaRPr lang="en-US" altLang="zh-TW"/>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9A29D157-79D7-40C0-8594-B0C23249755C}" type="slidenum">
              <a:rPr lang="en-US" altLang="zh-TW"/>
              <a:pPr>
                <a:defRPr/>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C7BF58F-69BD-453A-AFB1-30AB7B769E6F}" type="datetimeFigureOut">
              <a:rPr lang="en-US"/>
              <a:pPr>
                <a:defRPr/>
              </a:pPr>
              <a:t>10/30/2011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7DDA5FE-375C-41C3-9E7C-B69D6D1BF7F0}"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7927167F-85CC-4C87-BFEA-8D41D197B852}" type="slidenum">
              <a:rPr lang="en-US" altLang="zh-TW"/>
              <a:pPr>
                <a:defRPr/>
              </a:pPr>
              <a:t>‹#›</a:t>
            </a:fld>
            <a:endParaRPr lang="en-US" altLang="zh-TW"/>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B83677E3-4201-486F-BBCF-2FA9AB7B1D7D}" type="slidenum">
              <a:rPr lang="en-US" altLang="zh-TW"/>
              <a:pPr>
                <a:defRPr/>
              </a:pPr>
              <a:t>‹#›</a:t>
            </a:fld>
            <a:endParaRPr lang="en-US" altLang="zh-TW"/>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90878537-387E-4812-955D-F5F15EF4835A}" type="slidenum">
              <a:rPr lang="en-US" altLang="zh-TW"/>
              <a:pPr>
                <a:defRPr/>
              </a:pPr>
              <a:t>‹#›</a:t>
            </a:fld>
            <a:endParaRPr lang="en-US" altLang="zh-TW"/>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kumimoji="1" lang="en-US">
              <a:solidFill>
                <a:srgbClr val="000000"/>
              </a:solidFill>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kumimoji="1" lang="en-US">
              <a:solidFill>
                <a:srgbClr val="000000"/>
              </a:solidFill>
              <a:cs typeface="+mn-cs"/>
            </a:endParaRPr>
          </a:p>
        </p:txBody>
      </p:sp>
      <p:sp>
        <p:nvSpPr>
          <p:cNvPr id="175106" name="Rectangle 2"/>
          <p:cNvSpPr>
            <a:spLocks noGrp="1" noChangeArrowheads="1"/>
          </p:cNvSpPr>
          <p:nvPr>
            <p:ph type="ctrTitle"/>
          </p:nvPr>
        </p:nvSpPr>
        <p:spPr>
          <a:xfrm>
            <a:off x="914400" y="1524000"/>
            <a:ext cx="7623175" cy="1752600"/>
          </a:xfrm>
        </p:spPr>
        <p:txBody>
          <a:bodyPr/>
          <a:lstStyle>
            <a:lvl1pPr>
              <a:defRPr/>
            </a:lvl1pPr>
          </a:lstStyle>
          <a:p>
            <a:r>
              <a:rPr lang="en-US" altLang="zh-TW"/>
              <a:t>按一下以編輯母片標題樣式</a:t>
            </a:r>
          </a:p>
        </p:txBody>
      </p:sp>
      <p:sp>
        <p:nvSpPr>
          <p:cNvPr id="17510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100"/>
            </a:lvl1pPr>
          </a:lstStyle>
          <a:p>
            <a:r>
              <a:rPr lang="en-US" altLang="zh-TW"/>
              <a:t>按一下以編輯母片副標題樣式</a:t>
            </a:r>
          </a:p>
        </p:txBody>
      </p:sp>
      <p:sp>
        <p:nvSpPr>
          <p:cNvPr id="6" name="Rectangle 4"/>
          <p:cNvSpPr>
            <a:spLocks noGrp="1" noChangeArrowheads="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7" name="Rectangle 5"/>
          <p:cNvSpPr>
            <a:spLocks noGrp="1" noChangeArrowheads="1"/>
          </p:cNvSpPr>
          <p:nvPr>
            <p:ph type="ftr" sz="quarter" idx="11"/>
          </p:nvPr>
        </p:nvSpPr>
        <p:spPr>
          <a:xfrm>
            <a:off x="3124200" y="6243638"/>
            <a:ext cx="2895600" cy="457200"/>
          </a:xfrm>
        </p:spPr>
        <p:txBody>
          <a:bodyPr/>
          <a:lstStyle>
            <a:lvl1pPr>
              <a:defRPr>
                <a:cs typeface="Arial" charset="0"/>
              </a:defRPr>
            </a:lvl1pPr>
          </a:lstStyle>
          <a:p>
            <a:pPr>
              <a:defRPr/>
            </a:pPr>
            <a:r>
              <a:rPr lang="en-US" altLang="zh-TW"/>
              <a:t>Meng-Shiuan Pan</a:t>
            </a:r>
          </a:p>
        </p:txBody>
      </p:sp>
      <p:sp>
        <p:nvSpPr>
          <p:cNvPr id="8" name="Rectangle 6"/>
          <p:cNvSpPr>
            <a:spLocks noGrp="1" noChangeArrowheads="1"/>
          </p:cNvSpPr>
          <p:nvPr>
            <p:ph type="sldNum" sz="quarter" idx="12"/>
          </p:nvPr>
        </p:nvSpPr>
        <p:spPr/>
        <p:txBody>
          <a:bodyPr/>
          <a:lstStyle>
            <a:lvl1pPr>
              <a:defRPr>
                <a:cs typeface="Arial" charset="0"/>
              </a:defRPr>
            </a:lvl1pPr>
          </a:lstStyle>
          <a:p>
            <a:pPr>
              <a:defRPr/>
            </a:pPr>
            <a:fld id="{01B2D4EA-5C99-4317-A2A4-46188319EBD8}" type="slidenum">
              <a:rPr lang="en-US" altLang="zh-TW"/>
              <a:pPr>
                <a:defRPr/>
              </a:pPr>
              <a:t>‹#›</a:t>
            </a:fld>
            <a:endParaRPr lang="en-US" altLang="zh-TW"/>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6983F1DA-44C3-456A-9012-687122730AE0}" type="slidenum">
              <a:rPr lang="en-US" altLang="zh-TW"/>
              <a:pPr>
                <a:defRPr/>
              </a:pPr>
              <a:t>‹#›</a:t>
            </a:fld>
            <a:endParaRPr lang="en-US" altLang="zh-TW"/>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0AB009B7-4374-48D2-A305-AC2B056ED580}" type="slidenum">
              <a:rPr lang="en-US" altLang="zh-TW"/>
              <a:pPr>
                <a:defRPr/>
              </a:pPr>
              <a:t>‹#›</a:t>
            </a:fld>
            <a:endParaRPr lang="en-US" altLang="zh-TW"/>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22ADDB3A-1195-4CA2-961F-17C11778204A}" type="slidenum">
              <a:rPr lang="en-US" altLang="zh-TW"/>
              <a:pPr>
                <a:defRPr/>
              </a:pPr>
              <a:t>‹#›</a:t>
            </a:fld>
            <a:endParaRPr lang="en-US" altLang="zh-TW"/>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8" name="Footer Placeholder 7"/>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9" name="Slide Number Placeholder 8"/>
          <p:cNvSpPr>
            <a:spLocks noGrp="1"/>
          </p:cNvSpPr>
          <p:nvPr>
            <p:ph type="sldNum" sz="quarter" idx="12"/>
          </p:nvPr>
        </p:nvSpPr>
        <p:spPr/>
        <p:txBody>
          <a:bodyPr/>
          <a:lstStyle>
            <a:lvl1pPr>
              <a:defRPr>
                <a:cs typeface="Arial" charset="0"/>
              </a:defRPr>
            </a:lvl1pPr>
          </a:lstStyle>
          <a:p>
            <a:pPr>
              <a:defRPr/>
            </a:pPr>
            <a:fld id="{5D0274C4-9E0F-42EA-A868-1F3775E6DF04}" type="slidenum">
              <a:rPr lang="en-US" altLang="zh-TW"/>
              <a:pPr>
                <a:defRPr/>
              </a:pPr>
              <a:t>‹#›</a:t>
            </a:fld>
            <a:endParaRPr lang="en-US" altLang="zh-TW"/>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4" name="Footer Placeholder 3"/>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5" name="Slide Number Placeholder 4"/>
          <p:cNvSpPr>
            <a:spLocks noGrp="1"/>
          </p:cNvSpPr>
          <p:nvPr>
            <p:ph type="sldNum" sz="quarter" idx="12"/>
          </p:nvPr>
        </p:nvSpPr>
        <p:spPr/>
        <p:txBody>
          <a:bodyPr/>
          <a:lstStyle>
            <a:lvl1pPr>
              <a:defRPr>
                <a:cs typeface="Arial" charset="0"/>
              </a:defRPr>
            </a:lvl1pPr>
          </a:lstStyle>
          <a:p>
            <a:pPr>
              <a:defRPr/>
            </a:pPr>
            <a:fld id="{015BC178-C982-41F1-9705-109F574FD117}" type="slidenum">
              <a:rPr lang="en-US" altLang="zh-TW"/>
              <a:pPr>
                <a:defRPr/>
              </a:pPr>
              <a:t>‹#›</a:t>
            </a:fld>
            <a:endParaRPr lang="en-US" altLang="zh-TW"/>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3" name="Footer Placeholder 2"/>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4" name="Slide Number Placeholder 3"/>
          <p:cNvSpPr>
            <a:spLocks noGrp="1"/>
          </p:cNvSpPr>
          <p:nvPr>
            <p:ph type="sldNum" sz="quarter" idx="12"/>
          </p:nvPr>
        </p:nvSpPr>
        <p:spPr/>
        <p:txBody>
          <a:bodyPr/>
          <a:lstStyle>
            <a:lvl1pPr>
              <a:defRPr>
                <a:cs typeface="Arial" charset="0"/>
              </a:defRPr>
            </a:lvl1pPr>
          </a:lstStyle>
          <a:p>
            <a:pPr>
              <a:defRPr/>
            </a:pPr>
            <a:fld id="{3C4D563E-EA32-410E-83DD-1F9E0E41657C}"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9F4DB22-AC52-45FE-8DC6-71F76EF5B5A2}" type="datetimeFigureOut">
              <a:rPr lang="en-US"/>
              <a:pPr>
                <a:defRPr/>
              </a:pPr>
              <a:t>10/30/2011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280B2CA-1D80-4F1F-B251-5C62791BCFB5}"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A8210016-8745-4906-B866-AEF016CD120F}" type="slidenum">
              <a:rPr lang="en-US" altLang="zh-TW"/>
              <a:pPr>
                <a:defRPr/>
              </a:pPr>
              <a:t>‹#›</a:t>
            </a:fld>
            <a:endParaRPr lang="en-US" altLang="zh-TW"/>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98F0B145-8F1A-4038-8EE2-06AB611C9C7B}" type="slidenum">
              <a:rPr lang="en-US" altLang="zh-TW"/>
              <a:pPr>
                <a:defRPr/>
              </a:pPr>
              <a:t>‹#›</a:t>
            </a:fld>
            <a:endParaRPr lang="en-US" altLang="zh-TW"/>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69A31BF6-42CE-4682-A7FA-04E95F05F79F}" type="slidenum">
              <a:rPr lang="en-US" altLang="zh-TW"/>
              <a:pPr>
                <a:defRPr/>
              </a:pPr>
              <a:t>‹#›</a:t>
            </a:fld>
            <a:endParaRPr lang="en-US" altLang="zh-TW"/>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5" name="Footer Placeholder 4"/>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6" name="Slide Number Placeholder 5"/>
          <p:cNvSpPr>
            <a:spLocks noGrp="1"/>
          </p:cNvSpPr>
          <p:nvPr>
            <p:ph type="sldNum" sz="quarter" idx="12"/>
          </p:nvPr>
        </p:nvSpPr>
        <p:spPr/>
        <p:txBody>
          <a:bodyPr/>
          <a:lstStyle>
            <a:lvl1pPr>
              <a:defRPr>
                <a:cs typeface="Arial" charset="0"/>
              </a:defRPr>
            </a:lvl1pPr>
          </a:lstStyle>
          <a:p>
            <a:pPr>
              <a:defRPr/>
            </a:pPr>
            <a:fld id="{80C66A46-B070-4F05-8DF2-19335364CCD7}" type="slidenum">
              <a:rPr lang="en-US" altLang="zh-TW"/>
              <a:pPr>
                <a:defRPr/>
              </a:pPr>
              <a:t>‹#›</a:t>
            </a:fld>
            <a:endParaRPr lang="en-US" altLang="zh-TW"/>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8E663EFD-8466-4AF9-82C9-64E839A98ED3}" type="slidenum">
              <a:rPr lang="en-US" altLang="zh-TW"/>
              <a:pPr>
                <a:defRPr/>
              </a:pPr>
              <a:t>‹#›</a:t>
            </a:fld>
            <a:endParaRPr lang="en-US" altLang="zh-TW"/>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F9E3CD97-F40C-4501-82D5-3D24B52FFECC}" type="slidenum">
              <a:rPr lang="en-US" altLang="zh-TW"/>
              <a:pPr>
                <a:defRPr/>
              </a:pPr>
              <a:t>‹#›</a:t>
            </a:fld>
            <a:endParaRPr lang="en-US" altLang="zh-TW"/>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cs typeface="Arial" charset="0"/>
              </a:defRPr>
            </a:lvl1pPr>
          </a:lstStyle>
          <a:p>
            <a:pPr>
              <a:defRPr/>
            </a:pPr>
            <a:r>
              <a:rPr lang="zh-TW" altLang="en-US"/>
              <a:t>November 2001</a:t>
            </a:r>
            <a:endParaRPr lang="en-US" altLang="zh-TW"/>
          </a:p>
        </p:txBody>
      </p:sp>
      <p:sp>
        <p:nvSpPr>
          <p:cNvPr id="6" name="Footer Placeholder 5"/>
          <p:cNvSpPr>
            <a:spLocks noGrp="1"/>
          </p:cNvSpPr>
          <p:nvPr>
            <p:ph type="ftr" sz="quarter" idx="11"/>
          </p:nvPr>
        </p:nvSpPr>
        <p:spPr/>
        <p:txBody>
          <a:bodyPr/>
          <a:lstStyle>
            <a:lvl1pPr>
              <a:defRPr>
                <a:cs typeface="Arial" charset="0"/>
              </a:defRPr>
            </a:lvl1pPr>
          </a:lstStyle>
          <a:p>
            <a:pPr>
              <a:defRPr/>
            </a:pPr>
            <a:r>
              <a:rPr lang="en-US" altLang="zh-TW"/>
              <a:t>Meng-Shiuan Pan</a:t>
            </a:r>
          </a:p>
        </p:txBody>
      </p:sp>
      <p:sp>
        <p:nvSpPr>
          <p:cNvPr id="7" name="Slide Number Placeholder 6"/>
          <p:cNvSpPr>
            <a:spLocks noGrp="1"/>
          </p:cNvSpPr>
          <p:nvPr>
            <p:ph type="sldNum" sz="quarter" idx="12"/>
          </p:nvPr>
        </p:nvSpPr>
        <p:spPr/>
        <p:txBody>
          <a:bodyPr/>
          <a:lstStyle>
            <a:lvl1pPr>
              <a:defRPr>
                <a:cs typeface="Arial" charset="0"/>
              </a:defRPr>
            </a:lvl1pPr>
          </a:lstStyle>
          <a:p>
            <a:pPr>
              <a:defRPr/>
            </a:pPr>
            <a:fld id="{D823B1B6-A24B-493E-A1D2-21402CBEC19E}" type="slidenum">
              <a:rPr lang="en-US" altLang="zh-TW"/>
              <a:pPr>
                <a:defRPr/>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A7BDFC8-E975-4720-91B1-3B433600F466}" type="datetimeFigureOut">
              <a:rPr lang="en-US"/>
              <a:pPr>
                <a:defRPr/>
              </a:pPr>
              <a:t>10/30/2011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631F934-03F5-4348-A425-73DBD413387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2B772CD-741F-4DEE-949A-7B29A1F66536}" type="datetimeFigureOut">
              <a:rPr lang="en-US"/>
              <a:pPr>
                <a:defRPr/>
              </a:pPr>
              <a:t>10/30/2011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6A327A9-7697-43CA-9B6D-6214F7DCE52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7A64256-8E71-4E31-A5D9-A986BEE75657}" type="datetimeFigureOut">
              <a:rPr lang="en-US"/>
              <a:pPr>
                <a:defRPr/>
              </a:pPr>
              <a:t>10/30/2011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1D8AD7F-A5EB-4762-9282-18976E3DA6E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32FA579-EEC9-4496-AB70-95CA0BD7E65A}" type="datetimeFigureOut">
              <a:rPr lang="en-US"/>
              <a:pPr>
                <a:defRPr/>
              </a:pPr>
              <a:t>10/30/2011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7F720EB-ADD4-4B47-A138-175F2DCDB7C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B7C2F01-CD3A-4FB5-B446-B00E0203CC77}" type="datetimeFigureOut">
              <a:rPr lang="en-US"/>
              <a:pPr>
                <a:defRPr/>
              </a:pPr>
              <a:t>10/30/2011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F2925E3-C531-4C99-AD0C-42B4EC6CFC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bg1"/>
            </a:gs>
          </a:gsLst>
          <a:lin ang="18900000" scaled="1"/>
        </a:gradFill>
        <a:effectLst/>
      </p:bgPr>
    </p:bg>
    <p:spTree>
      <p:nvGrpSpPr>
        <p:cNvPr id="1" name=""/>
        <p:cNvGrpSpPr/>
        <p:nvPr/>
      </p:nvGrpSpPr>
      <p:grpSpPr>
        <a:xfrm>
          <a:off x="0" y="0"/>
          <a:ext cx="0" cy="0"/>
          <a:chOff x="0" y="0"/>
          <a:chExt cx="0" cy="0"/>
        </a:xfrm>
      </p:grpSpPr>
      <p:grpSp>
        <p:nvGrpSpPr>
          <p:cNvPr id="10242" name="Group 2"/>
          <p:cNvGrpSpPr>
            <a:grpSpLocks/>
          </p:cNvGrpSpPr>
          <p:nvPr/>
        </p:nvGrpSpPr>
        <p:grpSpPr bwMode="auto">
          <a:xfrm>
            <a:off x="-609600" y="762000"/>
            <a:ext cx="7542213" cy="6029325"/>
            <a:chOff x="-384" y="480"/>
            <a:chExt cx="4751" cy="3798"/>
          </a:xfrm>
        </p:grpSpPr>
        <p:grpSp>
          <p:nvGrpSpPr>
            <p:cNvPr id="10248" name="Group 3"/>
            <p:cNvGrpSpPr>
              <a:grpSpLocks/>
            </p:cNvGrpSpPr>
            <p:nvPr/>
          </p:nvGrpSpPr>
          <p:grpSpPr bwMode="auto">
            <a:xfrm>
              <a:off x="-384" y="480"/>
              <a:ext cx="4751" cy="3798"/>
              <a:chOff x="0" y="522"/>
              <a:chExt cx="4751" cy="3798"/>
            </a:xfrm>
          </p:grpSpPr>
          <p:grpSp>
            <p:nvGrpSpPr>
              <p:cNvPr id="10262" name="Group 4"/>
              <p:cNvGrpSpPr>
                <a:grpSpLocks/>
              </p:cNvGrpSpPr>
              <p:nvPr userDrawn="1"/>
            </p:nvGrpSpPr>
            <p:grpSpPr bwMode="auto">
              <a:xfrm>
                <a:off x="0" y="522"/>
                <a:ext cx="4751" cy="3794"/>
                <a:chOff x="0" y="522"/>
                <a:chExt cx="4751" cy="3794"/>
              </a:xfrm>
            </p:grpSpPr>
            <p:sp>
              <p:nvSpPr>
                <p:cNvPr id="4101" name="Freeform 5"/>
                <p:cNvSpPr>
                  <a:spLocks/>
                </p:cNvSpPr>
                <p:nvPr userDrawn="1"/>
              </p:nvSpPr>
              <p:spPr bwMode="hidden">
                <a:xfrm>
                  <a:off x="628" y="1241"/>
                  <a:ext cx="3281" cy="3075"/>
                </a:xfrm>
                <a:custGeom>
                  <a:avLst/>
                  <a:gdLst/>
                  <a:ahLst/>
                  <a:cxnLst>
                    <a:cxn ang="0">
                      <a:pos x="502" y="1990"/>
                    </a:cxn>
                    <a:cxn ang="0">
                      <a:pos x="186" y="1474"/>
                    </a:cxn>
                    <a:cxn ang="0">
                      <a:pos x="66" y="1169"/>
                    </a:cxn>
                    <a:cxn ang="0">
                      <a:pos x="12" y="875"/>
                    </a:cxn>
                    <a:cxn ang="0">
                      <a:pos x="18" y="611"/>
                    </a:cxn>
                    <a:cxn ang="0">
                      <a:pos x="84" y="389"/>
                    </a:cxn>
                    <a:cxn ang="0">
                      <a:pos x="209" y="216"/>
                    </a:cxn>
                    <a:cxn ang="0">
                      <a:pos x="508" y="42"/>
                    </a:cxn>
                    <a:cxn ang="0">
                      <a:pos x="891" y="6"/>
                    </a:cxn>
                    <a:cxn ang="0">
                      <a:pos x="1334" y="102"/>
                    </a:cxn>
                    <a:cxn ang="0">
                      <a:pos x="1806" y="324"/>
                    </a:cxn>
                    <a:cxn ang="0">
                      <a:pos x="2272" y="659"/>
                    </a:cxn>
                    <a:cxn ang="0">
                      <a:pos x="2769" y="1187"/>
                    </a:cxn>
                    <a:cxn ang="0">
                      <a:pos x="3085" y="1702"/>
                    </a:cxn>
                    <a:cxn ang="0">
                      <a:pos x="3205" y="2008"/>
                    </a:cxn>
                    <a:cxn ang="0">
                      <a:pos x="3259" y="2302"/>
                    </a:cxn>
                    <a:cxn ang="0">
                      <a:pos x="3253" y="2565"/>
                    </a:cxn>
                    <a:cxn ang="0">
                      <a:pos x="3187" y="2781"/>
                    </a:cxn>
                    <a:cxn ang="0">
                      <a:pos x="3068" y="2961"/>
                    </a:cxn>
                    <a:cxn ang="0">
                      <a:pos x="2918" y="3075"/>
                    </a:cxn>
                    <a:cxn ang="0">
                      <a:pos x="3068" y="2967"/>
                    </a:cxn>
                    <a:cxn ang="0">
                      <a:pos x="3193" y="2787"/>
                    </a:cxn>
                    <a:cxn ang="0">
                      <a:pos x="3259" y="2565"/>
                    </a:cxn>
                    <a:cxn ang="0">
                      <a:pos x="3265" y="2302"/>
                    </a:cxn>
                    <a:cxn ang="0">
                      <a:pos x="3211" y="2008"/>
                    </a:cxn>
                    <a:cxn ang="0">
                      <a:pos x="3091" y="1702"/>
                    </a:cxn>
                    <a:cxn ang="0">
                      <a:pos x="2775" y="1181"/>
                    </a:cxn>
                    <a:cxn ang="0">
                      <a:pos x="2278" y="653"/>
                    </a:cxn>
                    <a:cxn ang="0">
                      <a:pos x="1806" y="318"/>
                    </a:cxn>
                    <a:cxn ang="0">
                      <a:pos x="1334" y="96"/>
                    </a:cxn>
                    <a:cxn ang="0">
                      <a:pos x="891" y="0"/>
                    </a:cxn>
                    <a:cxn ang="0">
                      <a:pos x="502" y="36"/>
                    </a:cxn>
                    <a:cxn ang="0">
                      <a:pos x="204" y="210"/>
                    </a:cxn>
                    <a:cxn ang="0">
                      <a:pos x="78" y="389"/>
                    </a:cxn>
                    <a:cxn ang="0">
                      <a:pos x="12" y="611"/>
                    </a:cxn>
                    <a:cxn ang="0">
                      <a:pos x="6" y="875"/>
                    </a:cxn>
                    <a:cxn ang="0">
                      <a:pos x="60" y="1169"/>
                    </a:cxn>
                    <a:cxn ang="0">
                      <a:pos x="180" y="1474"/>
                    </a:cxn>
                    <a:cxn ang="0">
                      <a:pos x="353" y="1786"/>
                    </a:cxn>
                    <a:cxn ang="0">
                      <a:pos x="849" y="2380"/>
                    </a:cxn>
                    <a:cxn ang="0">
                      <a:pos x="1244" y="2709"/>
                    </a:cxn>
                    <a:cxn ang="0">
                      <a:pos x="1656" y="2961"/>
                    </a:cxn>
                    <a:cxn ang="0">
                      <a:pos x="1937" y="3075"/>
                    </a:cxn>
                    <a:cxn ang="0">
                      <a:pos x="1525" y="2889"/>
                    </a:cxn>
                    <a:cxn ang="0">
                      <a:pos x="1118" y="2607"/>
                    </a:cxn>
                    <a:cxn ang="0">
                      <a:pos x="849" y="2380"/>
                    </a:cxn>
                  </a:cxnLst>
                  <a:rect l="0" t="0" r="r" b="b"/>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10277" name="Group 6"/>
                <p:cNvGrpSpPr>
                  <a:grpSpLocks/>
                </p:cNvGrpSpPr>
                <p:nvPr userDrawn="1"/>
              </p:nvGrpSpPr>
              <p:grpSpPr bwMode="auto">
                <a:xfrm>
                  <a:off x="0" y="522"/>
                  <a:ext cx="4751" cy="3794"/>
                  <a:chOff x="0" y="522"/>
                  <a:chExt cx="4751" cy="3794"/>
                </a:xfrm>
              </p:grpSpPr>
              <p:sp>
                <p:nvSpPr>
                  <p:cNvPr id="4103" name="Freeform 7"/>
                  <p:cNvSpPr>
                    <a:spLocks/>
                  </p:cNvSpPr>
                  <p:nvPr userDrawn="1"/>
                </p:nvSpPr>
                <p:spPr bwMode="hidden">
                  <a:xfrm>
                    <a:off x="400" y="815"/>
                    <a:ext cx="3964" cy="3501"/>
                  </a:xfrm>
                  <a:custGeom>
                    <a:avLst/>
                    <a:gdLst/>
                    <a:ahLst/>
                    <a:cxnLst>
                      <a:cxn ang="0">
                        <a:pos x="3946" y="2860"/>
                      </a:cxn>
                      <a:cxn ang="0">
                        <a:pos x="3910" y="2614"/>
                      </a:cxn>
                      <a:cxn ang="0">
                        <a:pos x="3839" y="2368"/>
                      </a:cxn>
                      <a:cxn ang="0">
                        <a:pos x="3731" y="2110"/>
                      </a:cxn>
                      <a:cxn ang="0">
                        <a:pos x="3593" y="1853"/>
                      </a:cxn>
                      <a:cxn ang="0">
                        <a:pos x="3432" y="1595"/>
                      </a:cxn>
                      <a:cxn ang="0">
                        <a:pos x="3241" y="1343"/>
                      </a:cxn>
                      <a:cxn ang="0">
                        <a:pos x="3025" y="1103"/>
                      </a:cxn>
                      <a:cxn ang="0">
                        <a:pos x="2721" y="815"/>
                      </a:cxn>
                      <a:cxn ang="0">
                        <a:pos x="2332" y="522"/>
                      </a:cxn>
                      <a:cxn ang="0">
                        <a:pos x="1943" y="288"/>
                      </a:cxn>
                      <a:cxn ang="0">
                        <a:pos x="1555" y="126"/>
                      </a:cxn>
                      <a:cxn ang="0">
                        <a:pos x="1184" y="24"/>
                      </a:cxn>
                      <a:cxn ang="0">
                        <a:pos x="837" y="0"/>
                      </a:cxn>
                      <a:cxn ang="0">
                        <a:pos x="526" y="48"/>
                      </a:cxn>
                      <a:cxn ang="0">
                        <a:pos x="263" y="174"/>
                      </a:cxn>
                      <a:cxn ang="0">
                        <a:pos x="114" y="312"/>
                      </a:cxn>
                      <a:cxn ang="0">
                        <a:pos x="0" y="486"/>
                      </a:cxn>
                      <a:cxn ang="0">
                        <a:pos x="72" y="372"/>
                      </a:cxn>
                      <a:cxn ang="0">
                        <a:pos x="269" y="174"/>
                      </a:cxn>
                      <a:cxn ang="0">
                        <a:pos x="526" y="48"/>
                      </a:cxn>
                      <a:cxn ang="0">
                        <a:pos x="837" y="6"/>
                      </a:cxn>
                      <a:cxn ang="0">
                        <a:pos x="1184" y="30"/>
                      </a:cxn>
                      <a:cxn ang="0">
                        <a:pos x="1555" y="132"/>
                      </a:cxn>
                      <a:cxn ang="0">
                        <a:pos x="1943" y="294"/>
                      </a:cxn>
                      <a:cxn ang="0">
                        <a:pos x="2332" y="528"/>
                      </a:cxn>
                      <a:cxn ang="0">
                        <a:pos x="2715" y="821"/>
                      </a:cxn>
                      <a:cxn ang="0">
                        <a:pos x="3127" y="1223"/>
                      </a:cxn>
                      <a:cxn ang="0">
                        <a:pos x="3336" y="1469"/>
                      </a:cxn>
                      <a:cxn ang="0">
                        <a:pos x="3510" y="1727"/>
                      </a:cxn>
                      <a:cxn ang="0">
                        <a:pos x="3665" y="1984"/>
                      </a:cxn>
                      <a:cxn ang="0">
                        <a:pos x="3785" y="2236"/>
                      </a:cxn>
                      <a:cxn ang="0">
                        <a:pos x="3875" y="2494"/>
                      </a:cxn>
                      <a:cxn ang="0">
                        <a:pos x="3934" y="2740"/>
                      </a:cxn>
                      <a:cxn ang="0">
                        <a:pos x="3952" y="2973"/>
                      </a:cxn>
                      <a:cxn ang="0">
                        <a:pos x="3922" y="3255"/>
                      </a:cxn>
                      <a:cxn ang="0">
                        <a:pos x="3833" y="3501"/>
                      </a:cxn>
                      <a:cxn ang="0">
                        <a:pos x="3886" y="3387"/>
                      </a:cxn>
                      <a:cxn ang="0">
                        <a:pos x="3946" y="3123"/>
                      </a:cxn>
                      <a:cxn ang="0">
                        <a:pos x="3952" y="2973"/>
                      </a:cxn>
                    </a:cxnLst>
                    <a:rect l="0" t="0" r="r" b="b"/>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4104" name="Freeform 8"/>
                  <p:cNvSpPr>
                    <a:spLocks/>
                  </p:cNvSpPr>
                  <p:nvPr userDrawn="1"/>
                </p:nvSpPr>
                <p:spPr bwMode="hidden">
                  <a:xfrm>
                    <a:off x="406" y="953"/>
                    <a:ext cx="3803" cy="3363"/>
                  </a:xfrm>
                  <a:custGeom>
                    <a:avLst/>
                    <a:gdLst/>
                    <a:ahLst/>
                    <a:cxnLst>
                      <a:cxn ang="0">
                        <a:pos x="676" y="2416"/>
                      </a:cxn>
                      <a:cxn ang="0">
                        <a:pos x="419" y="2062"/>
                      </a:cxn>
                      <a:cxn ang="0">
                        <a:pos x="215" y="1703"/>
                      </a:cxn>
                      <a:cxn ang="0">
                        <a:pos x="78" y="1343"/>
                      </a:cxn>
                      <a:cxn ang="0">
                        <a:pos x="12" y="1001"/>
                      </a:cxn>
                      <a:cxn ang="0">
                        <a:pos x="18" y="701"/>
                      </a:cxn>
                      <a:cxn ang="0">
                        <a:pos x="96" y="450"/>
                      </a:cxn>
                      <a:cxn ang="0">
                        <a:pos x="239" y="246"/>
                      </a:cxn>
                      <a:cxn ang="0">
                        <a:pos x="580" y="48"/>
                      </a:cxn>
                      <a:cxn ang="0">
                        <a:pos x="1028" y="6"/>
                      </a:cxn>
                      <a:cxn ang="0">
                        <a:pos x="1543" y="120"/>
                      </a:cxn>
                      <a:cxn ang="0">
                        <a:pos x="2087" y="378"/>
                      </a:cxn>
                      <a:cxn ang="0">
                        <a:pos x="2631" y="773"/>
                      </a:cxn>
                      <a:cxn ang="0">
                        <a:pos x="3115" y="1265"/>
                      </a:cxn>
                      <a:cxn ang="0">
                        <a:pos x="3378" y="1625"/>
                      </a:cxn>
                      <a:cxn ang="0">
                        <a:pos x="3582" y="1984"/>
                      </a:cxn>
                      <a:cxn ang="0">
                        <a:pos x="3719" y="2344"/>
                      </a:cxn>
                      <a:cxn ang="0">
                        <a:pos x="3785" y="2686"/>
                      </a:cxn>
                      <a:cxn ang="0">
                        <a:pos x="3749" y="3105"/>
                      </a:cxn>
                      <a:cxn ang="0">
                        <a:pos x="3629" y="3363"/>
                      </a:cxn>
                      <a:cxn ang="0">
                        <a:pos x="3779" y="2967"/>
                      </a:cxn>
                      <a:cxn ang="0">
                        <a:pos x="3791" y="2794"/>
                      </a:cxn>
                      <a:cxn ang="0">
                        <a:pos x="3749" y="2458"/>
                      </a:cxn>
                      <a:cxn ang="0">
                        <a:pos x="3635" y="2104"/>
                      </a:cxn>
                      <a:cxn ang="0">
                        <a:pos x="3456" y="1739"/>
                      </a:cxn>
                      <a:cxn ang="0">
                        <a:pos x="3211" y="1385"/>
                      </a:cxn>
                      <a:cxn ang="0">
                        <a:pos x="2804" y="929"/>
                      </a:cxn>
                      <a:cxn ang="0">
                        <a:pos x="2272" y="492"/>
                      </a:cxn>
                      <a:cxn ang="0">
                        <a:pos x="1722" y="192"/>
                      </a:cxn>
                      <a:cxn ang="0">
                        <a:pos x="1190" y="24"/>
                      </a:cxn>
                      <a:cxn ang="0">
                        <a:pos x="717" y="12"/>
                      </a:cxn>
                      <a:cxn ang="0">
                        <a:pos x="335" y="162"/>
                      </a:cxn>
                      <a:cxn ang="0">
                        <a:pos x="132" y="378"/>
                      </a:cxn>
                      <a:cxn ang="0">
                        <a:pos x="36" y="612"/>
                      </a:cxn>
                      <a:cxn ang="0">
                        <a:pos x="0" y="893"/>
                      </a:cxn>
                      <a:cxn ang="0">
                        <a:pos x="42" y="1229"/>
                      </a:cxn>
                      <a:cxn ang="0">
                        <a:pos x="161" y="1583"/>
                      </a:cxn>
                      <a:cxn ang="0">
                        <a:pos x="341" y="1942"/>
                      </a:cxn>
                      <a:cxn ang="0">
                        <a:pos x="580" y="2302"/>
                      </a:cxn>
                      <a:cxn ang="0">
                        <a:pos x="987" y="2758"/>
                      </a:cxn>
                      <a:cxn ang="0">
                        <a:pos x="1596" y="3237"/>
                      </a:cxn>
                      <a:cxn ang="0">
                        <a:pos x="1596" y="3237"/>
                      </a:cxn>
                      <a:cxn ang="0">
                        <a:pos x="993" y="2758"/>
                      </a:cxn>
                    </a:cxnLst>
                    <a:rect l="0" t="0" r="r" b="b"/>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4105" name="Freeform 9"/>
                  <p:cNvSpPr>
                    <a:spLocks/>
                  </p:cNvSpPr>
                  <p:nvPr userDrawn="1"/>
                </p:nvSpPr>
                <p:spPr bwMode="hidden">
                  <a:xfrm>
                    <a:off x="514" y="1091"/>
                    <a:ext cx="3538" cy="3225"/>
                  </a:xfrm>
                  <a:custGeom>
                    <a:avLst/>
                    <a:gdLst/>
                    <a:ahLst/>
                    <a:cxnLst>
                      <a:cxn ang="0">
                        <a:pos x="538" y="2146"/>
                      </a:cxn>
                      <a:cxn ang="0">
                        <a:pos x="317" y="1816"/>
                      </a:cxn>
                      <a:cxn ang="0">
                        <a:pos x="149" y="1481"/>
                      </a:cxn>
                      <a:cxn ang="0">
                        <a:pos x="41" y="1151"/>
                      </a:cxn>
                      <a:cxn ang="0">
                        <a:pos x="0" y="839"/>
                      </a:cxn>
                      <a:cxn ang="0">
                        <a:pos x="30" y="575"/>
                      </a:cxn>
                      <a:cxn ang="0">
                        <a:pos x="125" y="354"/>
                      </a:cxn>
                      <a:cxn ang="0">
                        <a:pos x="317" y="150"/>
                      </a:cxn>
                      <a:cxn ang="0">
                        <a:pos x="669" y="12"/>
                      </a:cxn>
                      <a:cxn ang="0">
                        <a:pos x="1112" y="24"/>
                      </a:cxn>
                      <a:cxn ang="0">
                        <a:pos x="1608" y="174"/>
                      </a:cxn>
                      <a:cxn ang="0">
                        <a:pos x="2116" y="456"/>
                      </a:cxn>
                      <a:cxn ang="0">
                        <a:pos x="2613" y="857"/>
                      </a:cxn>
                      <a:cxn ang="0">
                        <a:pos x="3073" y="1391"/>
                      </a:cxn>
                      <a:cxn ang="0">
                        <a:pos x="3276" y="1726"/>
                      </a:cxn>
                      <a:cxn ang="0">
                        <a:pos x="3426" y="2062"/>
                      </a:cxn>
                      <a:cxn ang="0">
                        <a:pos x="3509" y="2386"/>
                      </a:cxn>
                      <a:cxn ang="0">
                        <a:pos x="3521" y="2680"/>
                      </a:cxn>
                      <a:cxn ang="0">
                        <a:pos x="3474" y="2931"/>
                      </a:cxn>
                      <a:cxn ang="0">
                        <a:pos x="3360" y="3141"/>
                      </a:cxn>
                      <a:cxn ang="0">
                        <a:pos x="3282" y="3225"/>
                      </a:cxn>
                      <a:cxn ang="0">
                        <a:pos x="3312" y="3201"/>
                      </a:cxn>
                      <a:cxn ang="0">
                        <a:pos x="3444" y="3009"/>
                      </a:cxn>
                      <a:cxn ang="0">
                        <a:pos x="3515" y="2769"/>
                      </a:cxn>
                      <a:cxn ang="0">
                        <a:pos x="3521" y="2488"/>
                      </a:cxn>
                      <a:cxn ang="0">
                        <a:pos x="3462" y="2170"/>
                      </a:cxn>
                      <a:cxn ang="0">
                        <a:pos x="3336" y="1834"/>
                      </a:cxn>
                      <a:cxn ang="0">
                        <a:pos x="3145" y="1499"/>
                      </a:cxn>
                      <a:cxn ang="0">
                        <a:pos x="2816" y="1061"/>
                      </a:cxn>
                      <a:cxn ang="0">
                        <a:pos x="2284" y="575"/>
                      </a:cxn>
                      <a:cxn ang="0">
                        <a:pos x="1775" y="252"/>
                      </a:cxn>
                      <a:cxn ang="0">
                        <a:pos x="1273" y="60"/>
                      </a:cxn>
                      <a:cxn ang="0">
                        <a:pos x="807" y="0"/>
                      </a:cxn>
                      <a:cxn ang="0">
                        <a:pos x="418" y="84"/>
                      </a:cxn>
                      <a:cxn ang="0">
                        <a:pos x="167" y="288"/>
                      </a:cxn>
                      <a:cxn ang="0">
                        <a:pos x="53" y="498"/>
                      </a:cxn>
                      <a:cxn ang="0">
                        <a:pos x="0" y="749"/>
                      </a:cxn>
                      <a:cxn ang="0">
                        <a:pos x="18" y="1043"/>
                      </a:cxn>
                      <a:cxn ang="0">
                        <a:pos x="101" y="1373"/>
                      </a:cxn>
                      <a:cxn ang="0">
                        <a:pos x="251" y="1708"/>
                      </a:cxn>
                      <a:cxn ang="0">
                        <a:pos x="454" y="2038"/>
                      </a:cxn>
                      <a:cxn ang="0">
                        <a:pos x="914" y="2572"/>
                      </a:cxn>
                      <a:cxn ang="0">
                        <a:pos x="1255" y="2865"/>
                      </a:cxn>
                      <a:cxn ang="0">
                        <a:pos x="1608" y="3099"/>
                      </a:cxn>
                      <a:cxn ang="0">
                        <a:pos x="1853" y="3225"/>
                      </a:cxn>
                      <a:cxn ang="0">
                        <a:pos x="1494" y="3027"/>
                      </a:cxn>
                      <a:cxn ang="0">
                        <a:pos x="1142" y="2769"/>
                      </a:cxn>
                    </a:cxnLst>
                    <a:rect l="0" t="0" r="r" b="b"/>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10281" name="Group 10"/>
                  <p:cNvGrpSpPr>
                    <a:grpSpLocks/>
                  </p:cNvGrpSpPr>
                  <p:nvPr userDrawn="1"/>
                </p:nvGrpSpPr>
                <p:grpSpPr bwMode="auto">
                  <a:xfrm>
                    <a:off x="0" y="522"/>
                    <a:ext cx="4751" cy="3794"/>
                    <a:chOff x="0" y="522"/>
                    <a:chExt cx="4751" cy="3794"/>
                  </a:xfrm>
                </p:grpSpPr>
                <p:sp>
                  <p:nvSpPr>
                    <p:cNvPr id="4107" name="Freeform 11"/>
                    <p:cNvSpPr>
                      <a:spLocks/>
                    </p:cNvSpPr>
                    <p:nvPr userDrawn="1"/>
                  </p:nvSpPr>
                  <p:spPr bwMode="hidden">
                    <a:xfrm>
                      <a:off x="400" y="522"/>
                      <a:ext cx="4264" cy="3794"/>
                    </a:xfrm>
                    <a:custGeom>
                      <a:avLst/>
                      <a:gdLst/>
                      <a:ahLst/>
                      <a:cxnLst>
                        <a:cxn ang="0">
                          <a:pos x="4245" y="3237"/>
                        </a:cxn>
                        <a:cxn ang="0">
                          <a:pos x="4203" y="2961"/>
                        </a:cxn>
                        <a:cxn ang="0">
                          <a:pos x="4120" y="2679"/>
                        </a:cxn>
                        <a:cxn ang="0">
                          <a:pos x="4000" y="2391"/>
                        </a:cxn>
                        <a:cxn ang="0">
                          <a:pos x="3845" y="2098"/>
                        </a:cxn>
                        <a:cxn ang="0">
                          <a:pos x="3659" y="1810"/>
                        </a:cxn>
                        <a:cxn ang="0">
                          <a:pos x="3438" y="1528"/>
                        </a:cxn>
                        <a:cxn ang="0">
                          <a:pos x="3193" y="1252"/>
                        </a:cxn>
                        <a:cxn ang="0">
                          <a:pos x="2858" y="935"/>
                        </a:cxn>
                        <a:cxn ang="0">
                          <a:pos x="2434" y="605"/>
                        </a:cxn>
                        <a:cxn ang="0">
                          <a:pos x="1991" y="341"/>
                        </a:cxn>
                        <a:cxn ang="0">
                          <a:pos x="1549" y="143"/>
                        </a:cxn>
                        <a:cxn ang="0">
                          <a:pos x="1124" y="35"/>
                        </a:cxn>
                        <a:cxn ang="0">
                          <a:pos x="741" y="0"/>
                        </a:cxn>
                        <a:cxn ang="0">
                          <a:pos x="401" y="47"/>
                        </a:cxn>
                        <a:cxn ang="0">
                          <a:pos x="120" y="173"/>
                        </a:cxn>
                        <a:cxn ang="0">
                          <a:pos x="0" y="269"/>
                        </a:cxn>
                        <a:cxn ang="0">
                          <a:pos x="263" y="101"/>
                        </a:cxn>
                        <a:cxn ang="0">
                          <a:pos x="586" y="18"/>
                        </a:cxn>
                        <a:cxn ang="0">
                          <a:pos x="957" y="18"/>
                        </a:cxn>
                        <a:cxn ang="0">
                          <a:pos x="1357" y="95"/>
                        </a:cxn>
                        <a:cxn ang="0">
                          <a:pos x="1782" y="245"/>
                        </a:cxn>
                        <a:cxn ang="0">
                          <a:pos x="2212" y="467"/>
                        </a:cxn>
                        <a:cxn ang="0">
                          <a:pos x="2643" y="761"/>
                        </a:cxn>
                        <a:cxn ang="0">
                          <a:pos x="3061" y="1120"/>
                        </a:cxn>
                        <a:cxn ang="0">
                          <a:pos x="3318" y="1390"/>
                        </a:cxn>
                        <a:cxn ang="0">
                          <a:pos x="3552" y="1666"/>
                        </a:cxn>
                        <a:cxn ang="0">
                          <a:pos x="3755" y="1954"/>
                        </a:cxn>
                        <a:cxn ang="0">
                          <a:pos x="3922" y="2247"/>
                        </a:cxn>
                        <a:cxn ang="0">
                          <a:pos x="4060" y="2535"/>
                        </a:cxn>
                        <a:cxn ang="0">
                          <a:pos x="4162" y="2823"/>
                        </a:cxn>
                        <a:cxn ang="0">
                          <a:pos x="4221" y="3105"/>
                        </a:cxn>
                        <a:cxn ang="0">
                          <a:pos x="4245" y="3368"/>
                        </a:cxn>
                        <a:cxn ang="0">
                          <a:pos x="4233" y="3590"/>
                        </a:cxn>
                        <a:cxn ang="0">
                          <a:pos x="4185" y="3794"/>
                        </a:cxn>
                        <a:cxn ang="0">
                          <a:pos x="4215" y="3692"/>
                        </a:cxn>
                        <a:cxn ang="0">
                          <a:pos x="4245" y="3482"/>
                        </a:cxn>
                        <a:cxn ang="0">
                          <a:pos x="4251" y="3368"/>
                        </a:cxn>
                      </a:cxnLst>
                      <a:rect l="0" t="0" r="r" b="b"/>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10283" name="Group 12"/>
                    <p:cNvGrpSpPr>
                      <a:grpSpLocks/>
                    </p:cNvGrpSpPr>
                    <p:nvPr userDrawn="1"/>
                  </p:nvGrpSpPr>
                  <p:grpSpPr bwMode="auto">
                    <a:xfrm>
                      <a:off x="0" y="659"/>
                      <a:ext cx="4751" cy="3657"/>
                      <a:chOff x="0" y="659"/>
                      <a:chExt cx="4751" cy="3657"/>
                    </a:xfrm>
                  </p:grpSpPr>
                  <p:sp>
                    <p:nvSpPr>
                      <p:cNvPr id="4109" name="Freeform 13"/>
                      <p:cNvSpPr>
                        <a:spLocks/>
                      </p:cNvSpPr>
                      <p:nvPr userDrawn="1"/>
                    </p:nvSpPr>
                    <p:spPr bwMode="hidden">
                      <a:xfrm>
                        <a:off x="400" y="659"/>
                        <a:ext cx="4121" cy="3657"/>
                      </a:xfrm>
                      <a:custGeom>
                        <a:avLst/>
                        <a:gdLst/>
                        <a:ahLst/>
                        <a:cxnLst>
                          <a:cxn ang="0">
                            <a:pos x="161" y="186"/>
                          </a:cxn>
                          <a:cxn ang="0">
                            <a:pos x="442" y="54"/>
                          </a:cxn>
                          <a:cxn ang="0">
                            <a:pos x="771" y="6"/>
                          </a:cxn>
                          <a:cxn ang="0">
                            <a:pos x="1136" y="36"/>
                          </a:cxn>
                          <a:cxn ang="0">
                            <a:pos x="1537" y="144"/>
                          </a:cxn>
                          <a:cxn ang="0">
                            <a:pos x="1949" y="324"/>
                          </a:cxn>
                          <a:cxn ang="0">
                            <a:pos x="2368" y="570"/>
                          </a:cxn>
                          <a:cxn ang="0">
                            <a:pos x="2780" y="888"/>
                          </a:cxn>
                          <a:cxn ang="0">
                            <a:pos x="3103" y="1193"/>
                          </a:cxn>
                          <a:cxn ang="0">
                            <a:pos x="3336" y="1451"/>
                          </a:cxn>
                          <a:cxn ang="0">
                            <a:pos x="3540" y="1721"/>
                          </a:cxn>
                          <a:cxn ang="0">
                            <a:pos x="3719" y="1997"/>
                          </a:cxn>
                          <a:cxn ang="0">
                            <a:pos x="3863" y="2272"/>
                          </a:cxn>
                          <a:cxn ang="0">
                            <a:pos x="3976" y="2548"/>
                          </a:cxn>
                          <a:cxn ang="0">
                            <a:pos x="4060" y="2818"/>
                          </a:cxn>
                          <a:cxn ang="0">
                            <a:pos x="4102" y="3070"/>
                          </a:cxn>
                          <a:cxn ang="0">
                            <a:pos x="4102" y="3321"/>
                          </a:cxn>
                          <a:cxn ang="0">
                            <a:pos x="4060" y="3549"/>
                          </a:cxn>
                          <a:cxn ang="0">
                            <a:pos x="4030" y="3657"/>
                          </a:cxn>
                          <a:cxn ang="0">
                            <a:pos x="4090" y="3447"/>
                          </a:cxn>
                          <a:cxn ang="0">
                            <a:pos x="4108" y="3213"/>
                          </a:cxn>
                          <a:cxn ang="0">
                            <a:pos x="4102" y="3070"/>
                          </a:cxn>
                          <a:cxn ang="0">
                            <a:pos x="4060" y="2812"/>
                          </a:cxn>
                          <a:cxn ang="0">
                            <a:pos x="3982" y="2548"/>
                          </a:cxn>
                          <a:cxn ang="0">
                            <a:pos x="3869" y="2272"/>
                          </a:cxn>
                          <a:cxn ang="0">
                            <a:pos x="3725" y="1997"/>
                          </a:cxn>
                          <a:cxn ang="0">
                            <a:pos x="3546" y="1721"/>
                          </a:cxn>
                          <a:cxn ang="0">
                            <a:pos x="3342" y="1451"/>
                          </a:cxn>
                          <a:cxn ang="0">
                            <a:pos x="3109" y="1187"/>
                          </a:cxn>
                          <a:cxn ang="0">
                            <a:pos x="2792" y="888"/>
                          </a:cxn>
                          <a:cxn ang="0">
                            <a:pos x="2386" y="576"/>
                          </a:cxn>
                          <a:cxn ang="0">
                            <a:pos x="1967" y="330"/>
                          </a:cxn>
                          <a:cxn ang="0">
                            <a:pos x="1543" y="144"/>
                          </a:cxn>
                          <a:cxn ang="0">
                            <a:pos x="1130" y="30"/>
                          </a:cxn>
                          <a:cxn ang="0">
                            <a:pos x="753" y="0"/>
                          </a:cxn>
                          <a:cxn ang="0">
                            <a:pos x="431" y="54"/>
                          </a:cxn>
                          <a:cxn ang="0">
                            <a:pos x="161" y="186"/>
                          </a:cxn>
                          <a:cxn ang="0">
                            <a:pos x="24" y="306"/>
                          </a:cxn>
                          <a:cxn ang="0">
                            <a:pos x="0" y="336"/>
                          </a:cxn>
                          <a:cxn ang="0">
                            <a:pos x="48" y="282"/>
                          </a:cxn>
                        </a:cxnLst>
                        <a:rect l="0" t="0" r="r" b="b"/>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grpSp>
                    <p:nvGrpSpPr>
                      <p:cNvPr id="10285" name="Group 14"/>
                      <p:cNvGrpSpPr>
                        <a:grpSpLocks/>
                      </p:cNvGrpSpPr>
                      <p:nvPr userDrawn="1"/>
                    </p:nvGrpSpPr>
                    <p:grpSpPr bwMode="auto">
                      <a:xfrm>
                        <a:off x="0" y="808"/>
                        <a:ext cx="4751" cy="3508"/>
                        <a:chOff x="-400" y="808"/>
                        <a:chExt cx="4751" cy="3508"/>
                      </a:xfrm>
                    </p:grpSpPr>
                    <p:sp>
                      <p:nvSpPr>
                        <p:cNvPr id="4111" name="Line 15"/>
                        <p:cNvSpPr>
                          <a:spLocks noChangeShapeType="1"/>
                        </p:cNvSpPr>
                        <p:nvPr userDrawn="1"/>
                      </p:nvSpPr>
                      <p:spPr bwMode="hidden">
                        <a:xfrm rot="1678521" flipH="1" flipV="1">
                          <a:off x="876" y="809"/>
                          <a:ext cx="1242" cy="191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2" name="Line 16"/>
                        <p:cNvSpPr>
                          <a:spLocks noChangeShapeType="1"/>
                        </p:cNvSpPr>
                        <p:nvPr userDrawn="1"/>
                      </p:nvSpPr>
                      <p:spPr bwMode="hidden">
                        <a:xfrm rot="1678521" flipH="1" flipV="1">
                          <a:off x="-210" y="2117"/>
                          <a:ext cx="1921" cy="37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3" name="Line 17"/>
                        <p:cNvSpPr>
                          <a:spLocks noChangeShapeType="1"/>
                        </p:cNvSpPr>
                        <p:nvPr userDrawn="1"/>
                      </p:nvSpPr>
                      <p:spPr bwMode="hidden">
                        <a:xfrm rot="1678521" flipH="1" flipV="1">
                          <a:off x="-257" y="1886"/>
                          <a:ext cx="2029" cy="59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4" name="Line 18"/>
                        <p:cNvSpPr>
                          <a:spLocks noChangeShapeType="1"/>
                        </p:cNvSpPr>
                        <p:nvPr userDrawn="1"/>
                      </p:nvSpPr>
                      <p:spPr bwMode="hidden">
                        <a:xfrm rot="1678521" flipH="1" flipV="1">
                          <a:off x="-327" y="1599"/>
                          <a:ext cx="2175" cy="85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5" name="Line 19"/>
                        <p:cNvSpPr>
                          <a:spLocks noChangeShapeType="1"/>
                        </p:cNvSpPr>
                        <p:nvPr userDrawn="1"/>
                      </p:nvSpPr>
                      <p:spPr bwMode="hidden">
                        <a:xfrm rot="1678521" flipH="1" flipV="1">
                          <a:off x="-400" y="1259"/>
                          <a:ext cx="2334" cy="116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6" name="Line 20"/>
                        <p:cNvSpPr>
                          <a:spLocks noChangeShapeType="1"/>
                        </p:cNvSpPr>
                        <p:nvPr userDrawn="1"/>
                      </p:nvSpPr>
                      <p:spPr bwMode="hidden">
                        <a:xfrm rot="1678521" flipH="1" flipV="1">
                          <a:off x="179" y="872"/>
                          <a:ext cx="1891" cy="16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7" name="Line 21"/>
                        <p:cNvSpPr>
                          <a:spLocks noChangeShapeType="1"/>
                        </p:cNvSpPr>
                        <p:nvPr userDrawn="1"/>
                      </p:nvSpPr>
                      <p:spPr bwMode="hidden">
                        <a:xfrm rot="1678521" flipH="1" flipV="1">
                          <a:off x="-150" y="2329"/>
                          <a:ext cx="1806" cy="19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8" name="Line 22"/>
                        <p:cNvSpPr>
                          <a:spLocks noChangeShapeType="1"/>
                        </p:cNvSpPr>
                        <p:nvPr userDrawn="1"/>
                      </p:nvSpPr>
                      <p:spPr bwMode="hidden">
                        <a:xfrm rot="1678521" flipH="1" flipV="1">
                          <a:off x="-109" y="2514"/>
                          <a:ext cx="1720" cy="3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19" name="Line 23"/>
                        <p:cNvSpPr>
                          <a:spLocks noChangeShapeType="1"/>
                        </p:cNvSpPr>
                        <p:nvPr userDrawn="1"/>
                      </p:nvSpPr>
                      <p:spPr bwMode="hidden">
                        <a:xfrm rot="1678521" flipH="1">
                          <a:off x="545" y="2785"/>
                          <a:ext cx="849" cy="80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0" name="Line 24"/>
                        <p:cNvSpPr>
                          <a:spLocks noChangeShapeType="1"/>
                        </p:cNvSpPr>
                        <p:nvPr userDrawn="1"/>
                      </p:nvSpPr>
                      <p:spPr bwMode="hidden">
                        <a:xfrm rot="1678521" flipH="1">
                          <a:off x="168" y="2669"/>
                          <a:ext cx="1295" cy="56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1" name="Line 25"/>
                        <p:cNvSpPr>
                          <a:spLocks noChangeShapeType="1"/>
                        </p:cNvSpPr>
                        <p:nvPr userDrawn="1"/>
                      </p:nvSpPr>
                      <p:spPr bwMode="hidden">
                        <a:xfrm rot="1678521" flipH="1">
                          <a:off x="-34" y="2588"/>
                          <a:ext cx="1576" cy="24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2" name="Line 26"/>
                        <p:cNvSpPr>
                          <a:spLocks noChangeShapeType="1"/>
                        </p:cNvSpPr>
                        <p:nvPr userDrawn="1"/>
                      </p:nvSpPr>
                      <p:spPr bwMode="hidden">
                        <a:xfrm rot="1678521" flipH="1">
                          <a:off x="1201" y="2985"/>
                          <a:ext cx="141" cy="104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3" name="Line 27"/>
                        <p:cNvSpPr>
                          <a:spLocks noChangeShapeType="1"/>
                        </p:cNvSpPr>
                        <p:nvPr userDrawn="1"/>
                      </p:nvSpPr>
                      <p:spPr bwMode="hidden">
                        <a:xfrm rot="1678521" flipH="1">
                          <a:off x="1292" y="3013"/>
                          <a:ext cx="47" cy="105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4" name="Line 28"/>
                        <p:cNvSpPr>
                          <a:spLocks noChangeShapeType="1"/>
                        </p:cNvSpPr>
                        <p:nvPr userDrawn="1"/>
                      </p:nvSpPr>
                      <p:spPr bwMode="hidden">
                        <a:xfrm rot="1678521">
                          <a:off x="1331" y="3034"/>
                          <a:ext cx="47" cy="10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5" name="Line 29"/>
                        <p:cNvSpPr>
                          <a:spLocks noChangeShapeType="1"/>
                        </p:cNvSpPr>
                        <p:nvPr userDrawn="1"/>
                      </p:nvSpPr>
                      <p:spPr bwMode="hidden">
                        <a:xfrm rot="1678521">
                          <a:off x="1325" y="3059"/>
                          <a:ext cx="145" cy="110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6" name="Line 30"/>
                        <p:cNvSpPr>
                          <a:spLocks noChangeShapeType="1"/>
                        </p:cNvSpPr>
                        <p:nvPr userDrawn="1"/>
                      </p:nvSpPr>
                      <p:spPr bwMode="hidden">
                        <a:xfrm rot="1678521">
                          <a:off x="1320" y="3090"/>
                          <a:ext cx="255" cy="112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7" name="Line 31"/>
                        <p:cNvSpPr>
                          <a:spLocks noChangeShapeType="1"/>
                        </p:cNvSpPr>
                        <p:nvPr userDrawn="1"/>
                      </p:nvSpPr>
                      <p:spPr bwMode="hidden">
                        <a:xfrm rot="1678521">
                          <a:off x="1314" y="3117"/>
                          <a:ext cx="365" cy="11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8" name="Line 32"/>
                        <p:cNvSpPr>
                          <a:spLocks noChangeShapeType="1"/>
                        </p:cNvSpPr>
                        <p:nvPr userDrawn="1"/>
                      </p:nvSpPr>
                      <p:spPr bwMode="hidden">
                        <a:xfrm rot="1678521">
                          <a:off x="1337" y="3181"/>
                          <a:ext cx="567" cy="107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29" name="Line 33"/>
                        <p:cNvSpPr>
                          <a:spLocks noChangeShapeType="1"/>
                        </p:cNvSpPr>
                        <p:nvPr userDrawn="1"/>
                      </p:nvSpPr>
                      <p:spPr bwMode="hidden">
                        <a:xfrm rot="1678521">
                          <a:off x="1354" y="3209"/>
                          <a:ext cx="663" cy="101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0" name="Line 34"/>
                        <p:cNvSpPr>
                          <a:spLocks noChangeShapeType="1"/>
                        </p:cNvSpPr>
                        <p:nvPr userDrawn="1"/>
                      </p:nvSpPr>
                      <p:spPr bwMode="hidden">
                        <a:xfrm rot="1678521">
                          <a:off x="1375" y="3238"/>
                          <a:ext cx="745" cy="95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1" name="Line 35"/>
                        <p:cNvSpPr>
                          <a:spLocks noChangeShapeType="1"/>
                        </p:cNvSpPr>
                        <p:nvPr userDrawn="1"/>
                      </p:nvSpPr>
                      <p:spPr bwMode="hidden">
                        <a:xfrm rot="1678521">
                          <a:off x="1393" y="3266"/>
                          <a:ext cx="849" cy="90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2" name="Line 36"/>
                        <p:cNvSpPr>
                          <a:spLocks noChangeShapeType="1"/>
                        </p:cNvSpPr>
                        <p:nvPr userDrawn="1"/>
                      </p:nvSpPr>
                      <p:spPr bwMode="hidden">
                        <a:xfrm rot="1678521">
                          <a:off x="1412" y="3293"/>
                          <a:ext cx="950" cy="8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3" name="Line 37"/>
                        <p:cNvSpPr>
                          <a:spLocks noChangeShapeType="1"/>
                        </p:cNvSpPr>
                        <p:nvPr userDrawn="1"/>
                      </p:nvSpPr>
                      <p:spPr bwMode="hidden">
                        <a:xfrm rot="1678521">
                          <a:off x="1429" y="3321"/>
                          <a:ext cx="1056" cy="78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4" name="Line 38"/>
                        <p:cNvSpPr>
                          <a:spLocks noChangeShapeType="1"/>
                        </p:cNvSpPr>
                        <p:nvPr userDrawn="1"/>
                      </p:nvSpPr>
                      <p:spPr bwMode="hidden">
                        <a:xfrm rot="1678521">
                          <a:off x="1452" y="3356"/>
                          <a:ext cx="1173" cy="72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5" name="Line 39"/>
                        <p:cNvSpPr>
                          <a:spLocks noChangeShapeType="1"/>
                        </p:cNvSpPr>
                        <p:nvPr userDrawn="1"/>
                      </p:nvSpPr>
                      <p:spPr bwMode="hidden">
                        <a:xfrm rot="1678521">
                          <a:off x="1469" y="3388"/>
                          <a:ext cx="1315" cy="66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6" name="Line 40"/>
                        <p:cNvSpPr>
                          <a:spLocks noChangeShapeType="1"/>
                        </p:cNvSpPr>
                        <p:nvPr userDrawn="1"/>
                      </p:nvSpPr>
                      <p:spPr bwMode="hidden">
                        <a:xfrm rot="1678521">
                          <a:off x="1493" y="3426"/>
                          <a:ext cx="1469" cy="58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7" name="Line 41"/>
                        <p:cNvSpPr>
                          <a:spLocks noChangeShapeType="1"/>
                        </p:cNvSpPr>
                        <p:nvPr userDrawn="1"/>
                      </p:nvSpPr>
                      <p:spPr bwMode="hidden">
                        <a:xfrm rot="1678521">
                          <a:off x="1511" y="3464"/>
                          <a:ext cx="1649" cy="49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8" name="Line 42"/>
                        <p:cNvSpPr>
                          <a:spLocks noChangeShapeType="1"/>
                        </p:cNvSpPr>
                        <p:nvPr userDrawn="1"/>
                      </p:nvSpPr>
                      <p:spPr bwMode="hidden">
                        <a:xfrm rot="1678521">
                          <a:off x="1528" y="3518"/>
                          <a:ext cx="1885" cy="38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39" name="Line 43"/>
                        <p:cNvSpPr>
                          <a:spLocks noChangeShapeType="1"/>
                        </p:cNvSpPr>
                        <p:nvPr userDrawn="1"/>
                      </p:nvSpPr>
                      <p:spPr bwMode="hidden">
                        <a:xfrm rot="1678521">
                          <a:off x="1552" y="3586"/>
                          <a:ext cx="2168" cy="24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0" name="Line 44"/>
                        <p:cNvSpPr>
                          <a:spLocks noChangeShapeType="1"/>
                        </p:cNvSpPr>
                        <p:nvPr userDrawn="1"/>
                      </p:nvSpPr>
                      <p:spPr bwMode="hidden">
                        <a:xfrm rot="1678521">
                          <a:off x="1577" y="3670"/>
                          <a:ext cx="2528" cy="6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1" name="Line 45"/>
                        <p:cNvSpPr>
                          <a:spLocks noChangeShapeType="1"/>
                        </p:cNvSpPr>
                        <p:nvPr userDrawn="1"/>
                      </p:nvSpPr>
                      <p:spPr bwMode="hidden">
                        <a:xfrm rot="1678521" flipV="1">
                          <a:off x="1621" y="3545"/>
                          <a:ext cx="2730" cy="17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2" name="Line 46"/>
                        <p:cNvSpPr>
                          <a:spLocks noChangeShapeType="1"/>
                        </p:cNvSpPr>
                        <p:nvPr userDrawn="1"/>
                      </p:nvSpPr>
                      <p:spPr bwMode="hidden">
                        <a:xfrm rot="1678521" flipV="1">
                          <a:off x="1682" y="3297"/>
                          <a:ext cx="2635" cy="40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3" name="Line 47"/>
                        <p:cNvSpPr>
                          <a:spLocks noChangeShapeType="1"/>
                        </p:cNvSpPr>
                        <p:nvPr userDrawn="1"/>
                      </p:nvSpPr>
                      <p:spPr bwMode="hidden">
                        <a:xfrm rot="1678521" flipV="1">
                          <a:off x="1782" y="2845"/>
                          <a:ext cx="2370" cy="78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4" name="Line 48"/>
                        <p:cNvSpPr>
                          <a:spLocks noChangeShapeType="1"/>
                        </p:cNvSpPr>
                        <p:nvPr userDrawn="1"/>
                      </p:nvSpPr>
                      <p:spPr bwMode="hidden">
                        <a:xfrm rot="1678521" flipV="1">
                          <a:off x="1960" y="1992"/>
                          <a:ext cx="1530" cy="14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5" name="Line 49"/>
                        <p:cNvSpPr>
                          <a:spLocks noChangeShapeType="1"/>
                        </p:cNvSpPr>
                        <p:nvPr userDrawn="1"/>
                      </p:nvSpPr>
                      <p:spPr bwMode="hidden">
                        <a:xfrm rot="1678521" flipV="1">
                          <a:off x="2014" y="1727"/>
                          <a:ext cx="1219" cy="1629"/>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46" name="Freeform 50"/>
                        <p:cNvSpPr>
                          <a:spLocks/>
                        </p:cNvSpPr>
                        <p:nvPr userDrawn="1"/>
                      </p:nvSpPr>
                      <p:spPr bwMode="hidden">
                        <a:xfrm>
                          <a:off x="0" y="2548"/>
                          <a:ext cx="1542" cy="1768"/>
                        </a:xfrm>
                        <a:custGeom>
                          <a:avLst/>
                          <a:gdLst/>
                          <a:ahLst/>
                          <a:cxnLst>
                            <a:cxn ang="0">
                              <a:pos x="909" y="1264"/>
                            </a:cxn>
                            <a:cxn ang="0">
                              <a:pos x="1058" y="1402"/>
                            </a:cxn>
                            <a:cxn ang="0">
                              <a:pos x="1214" y="1528"/>
                            </a:cxn>
                            <a:cxn ang="0">
                              <a:pos x="1369" y="1654"/>
                            </a:cxn>
                            <a:cxn ang="0">
                              <a:pos x="1531" y="1768"/>
                            </a:cxn>
                            <a:cxn ang="0">
                              <a:pos x="1537" y="1768"/>
                            </a:cxn>
                            <a:cxn ang="0">
                              <a:pos x="1375" y="1654"/>
                            </a:cxn>
                            <a:cxn ang="0">
                              <a:pos x="1220" y="1534"/>
                            </a:cxn>
                            <a:cxn ang="0">
                              <a:pos x="1064" y="1402"/>
                            </a:cxn>
                            <a:cxn ang="0">
                              <a:pos x="915" y="1258"/>
                            </a:cxn>
                            <a:cxn ang="0">
                              <a:pos x="765" y="1115"/>
                            </a:cxn>
                            <a:cxn ang="0">
                              <a:pos x="628" y="959"/>
                            </a:cxn>
                            <a:cxn ang="0">
                              <a:pos x="496" y="803"/>
                            </a:cxn>
                            <a:cxn ang="0">
                              <a:pos x="377" y="647"/>
                            </a:cxn>
                            <a:cxn ang="0">
                              <a:pos x="269" y="485"/>
                            </a:cxn>
                            <a:cxn ang="0">
                              <a:pos x="167" y="323"/>
                            </a:cxn>
                            <a:cxn ang="0">
                              <a:pos x="78" y="161"/>
                            </a:cxn>
                            <a:cxn ang="0">
                              <a:pos x="0" y="0"/>
                            </a:cxn>
                            <a:cxn ang="0">
                              <a:pos x="0" y="12"/>
                            </a:cxn>
                            <a:cxn ang="0">
                              <a:pos x="78" y="173"/>
                            </a:cxn>
                            <a:cxn ang="0">
                              <a:pos x="167" y="335"/>
                            </a:cxn>
                            <a:cxn ang="0">
                              <a:pos x="269" y="491"/>
                            </a:cxn>
                            <a:cxn ang="0">
                              <a:pos x="377" y="653"/>
                            </a:cxn>
                            <a:cxn ang="0">
                              <a:pos x="496" y="809"/>
                            </a:cxn>
                            <a:cxn ang="0">
                              <a:pos x="628" y="965"/>
                            </a:cxn>
                            <a:cxn ang="0">
                              <a:pos x="765" y="1121"/>
                            </a:cxn>
                            <a:cxn ang="0">
                              <a:pos x="909" y="1264"/>
                            </a:cxn>
                            <a:cxn ang="0">
                              <a:pos x="909" y="1264"/>
                            </a:cxn>
                          </a:cxnLst>
                          <a:rect l="0" t="0" r="r" b="b"/>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chemeClr val="accent2"/>
                          </a:solidFill>
                          <a:round/>
                          <a:headEnd/>
                          <a:tailEnd/>
                        </a:ln>
                      </p:spPr>
                      <p:txBody>
                        <a:bodyPr/>
                        <a:lstStyle/>
                        <a:p>
                          <a:pPr eaLnBrk="0" hangingPunct="0">
                            <a:defRPr/>
                          </a:pPr>
                          <a:endParaRPr lang="en-US">
                            <a:solidFill>
                              <a:srgbClr val="FFFFFF"/>
                            </a:solidFill>
                            <a:latin typeface="Verdana"/>
                          </a:endParaRPr>
                        </a:p>
                      </p:txBody>
                    </p:sp>
                    <p:grpSp>
                      <p:nvGrpSpPr>
                        <p:cNvPr id="10322" name="Group 51"/>
                        <p:cNvGrpSpPr>
                          <a:grpSpLocks/>
                        </p:cNvGrpSpPr>
                        <p:nvPr userDrawn="1"/>
                      </p:nvGrpSpPr>
                      <p:grpSpPr bwMode="auto">
                        <a:xfrm>
                          <a:off x="0" y="1812"/>
                          <a:ext cx="3672" cy="2049"/>
                          <a:chOff x="5" y="1816"/>
                          <a:chExt cx="3672" cy="2049"/>
                        </a:xfrm>
                      </p:grpSpPr>
                      <p:sp>
                        <p:nvSpPr>
                          <p:cNvPr id="4148" name="Oval 52"/>
                          <p:cNvSpPr>
                            <a:spLocks noChangeArrowheads="1"/>
                          </p:cNvSpPr>
                          <p:nvPr userDrawn="1"/>
                        </p:nvSpPr>
                        <p:spPr bwMode="hidden">
                          <a:xfrm rot="-2819839">
                            <a:off x="1544" y="2870"/>
                            <a:ext cx="161" cy="280"/>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49" name="Oval 53"/>
                          <p:cNvSpPr>
                            <a:spLocks noChangeArrowheads="1"/>
                          </p:cNvSpPr>
                          <p:nvPr userDrawn="1"/>
                        </p:nvSpPr>
                        <p:spPr bwMode="hidden">
                          <a:xfrm rot="-2819839">
                            <a:off x="1490" y="2750"/>
                            <a:ext cx="281" cy="503"/>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0" name="Oval 54"/>
                          <p:cNvSpPr>
                            <a:spLocks noChangeArrowheads="1"/>
                          </p:cNvSpPr>
                          <p:nvPr userDrawn="1"/>
                        </p:nvSpPr>
                        <p:spPr bwMode="hidden">
                          <a:xfrm rot="-2819839">
                            <a:off x="1415" y="2563"/>
                            <a:ext cx="471" cy="813"/>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1" name="Oval 55"/>
                          <p:cNvSpPr>
                            <a:spLocks noChangeArrowheads="1"/>
                          </p:cNvSpPr>
                          <p:nvPr userDrawn="1"/>
                        </p:nvSpPr>
                        <p:spPr bwMode="hidden">
                          <a:xfrm rot="-2819839">
                            <a:off x="1357" y="2400"/>
                            <a:ext cx="623" cy="1129"/>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2" name="Oval 56"/>
                          <p:cNvSpPr>
                            <a:spLocks noChangeArrowheads="1"/>
                          </p:cNvSpPr>
                          <p:nvPr userDrawn="1"/>
                        </p:nvSpPr>
                        <p:spPr bwMode="hidden">
                          <a:xfrm rot="-2819839">
                            <a:off x="1294" y="2200"/>
                            <a:ext cx="786" cy="1467"/>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3" name="Oval 57"/>
                          <p:cNvSpPr>
                            <a:spLocks noChangeArrowheads="1"/>
                          </p:cNvSpPr>
                          <p:nvPr userDrawn="1"/>
                        </p:nvSpPr>
                        <p:spPr bwMode="hidden">
                          <a:xfrm rot="-2819839">
                            <a:off x="1238" y="2040"/>
                            <a:ext cx="972" cy="1779"/>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4" name="Oval 58"/>
                          <p:cNvSpPr>
                            <a:spLocks noChangeArrowheads="1"/>
                          </p:cNvSpPr>
                          <p:nvPr userDrawn="1"/>
                        </p:nvSpPr>
                        <p:spPr bwMode="hidden">
                          <a:xfrm rot="-2819839">
                            <a:off x="1156" y="1866"/>
                            <a:ext cx="1167" cy="2094"/>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5" name="Oval 59"/>
                          <p:cNvSpPr>
                            <a:spLocks noChangeArrowheads="1"/>
                          </p:cNvSpPr>
                          <p:nvPr userDrawn="1"/>
                        </p:nvSpPr>
                        <p:spPr bwMode="hidden">
                          <a:xfrm rot="-2819839">
                            <a:off x="1085" y="1698"/>
                            <a:ext cx="1346" cy="2398"/>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6" name="Oval 60"/>
                          <p:cNvSpPr>
                            <a:spLocks noChangeArrowheads="1"/>
                          </p:cNvSpPr>
                          <p:nvPr userDrawn="1"/>
                        </p:nvSpPr>
                        <p:spPr bwMode="hidden">
                          <a:xfrm rot="-2819839">
                            <a:off x="999" y="1537"/>
                            <a:ext cx="1563" cy="2696"/>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7" name="Oval 61"/>
                          <p:cNvSpPr>
                            <a:spLocks noChangeArrowheads="1"/>
                          </p:cNvSpPr>
                          <p:nvPr userDrawn="1"/>
                        </p:nvSpPr>
                        <p:spPr bwMode="hidden">
                          <a:xfrm rot="-2819839">
                            <a:off x="934" y="1358"/>
                            <a:ext cx="1711" cy="3016"/>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8" name="Oval 62"/>
                          <p:cNvSpPr>
                            <a:spLocks noChangeArrowheads="1"/>
                          </p:cNvSpPr>
                          <p:nvPr userDrawn="1"/>
                        </p:nvSpPr>
                        <p:spPr bwMode="hidden">
                          <a:xfrm rot="-2865139">
                            <a:off x="877" y="1187"/>
                            <a:ext cx="1880" cy="3345"/>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sp>
                        <p:nvSpPr>
                          <p:cNvPr id="4159" name="Oval 63"/>
                          <p:cNvSpPr>
                            <a:spLocks noChangeArrowheads="1"/>
                          </p:cNvSpPr>
                          <p:nvPr userDrawn="1"/>
                        </p:nvSpPr>
                        <p:spPr bwMode="hidden">
                          <a:xfrm rot="-2780025">
                            <a:off x="818" y="1003"/>
                            <a:ext cx="2049" cy="3672"/>
                          </a:xfrm>
                          <a:prstGeom prst="ellipse">
                            <a:avLst/>
                          </a:prstGeom>
                          <a:noFill/>
                          <a:ln w="9525">
                            <a:solidFill>
                              <a:schemeClr val="accent2"/>
                            </a:solidFill>
                            <a:round/>
                            <a:headEnd/>
                            <a:tailEnd/>
                          </a:ln>
                          <a:effectLst/>
                        </p:spPr>
                        <p:txBody>
                          <a:bodyPr wrap="none" anchor="ctr"/>
                          <a:lstStyle/>
                          <a:p>
                            <a:pPr eaLnBrk="0" hangingPunct="0">
                              <a:defRPr/>
                            </a:pPr>
                            <a:endParaRPr lang="en-US">
                              <a:solidFill>
                                <a:srgbClr val="FFFFFF"/>
                              </a:solidFill>
                              <a:latin typeface="Verdana"/>
                            </a:endParaRPr>
                          </a:p>
                        </p:txBody>
                      </p:sp>
                    </p:grpSp>
                    <p:sp>
                      <p:nvSpPr>
                        <p:cNvPr id="4160" name="Line 64"/>
                        <p:cNvSpPr>
                          <a:spLocks noChangeShapeType="1"/>
                        </p:cNvSpPr>
                        <p:nvPr userDrawn="1"/>
                      </p:nvSpPr>
                      <p:spPr bwMode="hidden">
                        <a:xfrm flipV="1">
                          <a:off x="1656" y="1164"/>
                          <a:ext cx="831" cy="177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1" name="Line 65"/>
                        <p:cNvSpPr>
                          <a:spLocks noChangeShapeType="1"/>
                        </p:cNvSpPr>
                        <p:nvPr userDrawn="1"/>
                      </p:nvSpPr>
                      <p:spPr bwMode="hidden">
                        <a:xfrm rot="615780" flipV="1">
                          <a:off x="1811" y="1299"/>
                          <a:ext cx="819" cy="172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2" name="Line 66"/>
                        <p:cNvSpPr>
                          <a:spLocks noChangeShapeType="1"/>
                        </p:cNvSpPr>
                        <p:nvPr userDrawn="1"/>
                      </p:nvSpPr>
                      <p:spPr bwMode="hidden">
                        <a:xfrm rot="1139441" flipV="1">
                          <a:off x="1963" y="1148"/>
                          <a:ext cx="383" cy="189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3" name="Line 67"/>
                        <p:cNvSpPr>
                          <a:spLocks noChangeShapeType="1"/>
                        </p:cNvSpPr>
                        <p:nvPr userDrawn="1"/>
                      </p:nvSpPr>
                      <p:spPr bwMode="hidden">
                        <a:xfrm rot="1061104" flipV="1">
                          <a:off x="1921" y="1332"/>
                          <a:ext cx="744" cy="176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4" name="Line 68"/>
                        <p:cNvSpPr>
                          <a:spLocks noChangeShapeType="1"/>
                        </p:cNvSpPr>
                        <p:nvPr userDrawn="1"/>
                      </p:nvSpPr>
                      <p:spPr bwMode="hidden">
                        <a:xfrm rot="2202167" flipV="1">
                          <a:off x="2217" y="1314"/>
                          <a:ext cx="311" cy="191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5" name="Line 69"/>
                        <p:cNvSpPr>
                          <a:spLocks noChangeShapeType="1"/>
                        </p:cNvSpPr>
                        <p:nvPr userDrawn="1"/>
                      </p:nvSpPr>
                      <p:spPr bwMode="hidden">
                        <a:xfrm rot="1678521" flipV="1">
                          <a:off x="2039" y="1549"/>
                          <a:ext cx="895" cy="172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6" name="Line 70"/>
                        <p:cNvSpPr>
                          <a:spLocks noChangeShapeType="1"/>
                        </p:cNvSpPr>
                        <p:nvPr userDrawn="1"/>
                      </p:nvSpPr>
                      <p:spPr bwMode="hidden">
                        <a:xfrm rot="1678521" flipV="1">
                          <a:off x="2024" y="1649"/>
                          <a:ext cx="1049" cy="166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7" name="Line 71"/>
                        <p:cNvSpPr>
                          <a:spLocks noChangeShapeType="1"/>
                        </p:cNvSpPr>
                        <p:nvPr userDrawn="1"/>
                      </p:nvSpPr>
                      <p:spPr bwMode="hidden">
                        <a:xfrm rot="1678521" flipV="1">
                          <a:off x="1985" y="1876"/>
                          <a:ext cx="1357" cy="151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8" name="Line 72"/>
                        <p:cNvSpPr>
                          <a:spLocks noChangeShapeType="1"/>
                        </p:cNvSpPr>
                        <p:nvPr userDrawn="1"/>
                      </p:nvSpPr>
                      <p:spPr bwMode="hidden">
                        <a:xfrm rot="1678521" flipV="1">
                          <a:off x="1936" y="2115"/>
                          <a:ext cx="1686" cy="13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69" name="Line 73"/>
                        <p:cNvSpPr>
                          <a:spLocks noChangeShapeType="1"/>
                        </p:cNvSpPr>
                        <p:nvPr userDrawn="1"/>
                      </p:nvSpPr>
                      <p:spPr bwMode="hidden">
                        <a:xfrm rot="1678521" flipV="1">
                          <a:off x="1897" y="2287"/>
                          <a:ext cx="1880" cy="122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0" name="Line 74"/>
                        <p:cNvSpPr>
                          <a:spLocks noChangeShapeType="1"/>
                        </p:cNvSpPr>
                        <p:nvPr userDrawn="1"/>
                      </p:nvSpPr>
                      <p:spPr bwMode="hidden">
                        <a:xfrm rot="1678521" flipV="1">
                          <a:off x="1855" y="2458"/>
                          <a:ext cx="2060" cy="109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1" name="Line 75"/>
                        <p:cNvSpPr>
                          <a:spLocks noChangeShapeType="1"/>
                        </p:cNvSpPr>
                        <p:nvPr userDrawn="1"/>
                      </p:nvSpPr>
                      <p:spPr bwMode="hidden">
                        <a:xfrm rot="1678521" flipV="1">
                          <a:off x="1823" y="2640"/>
                          <a:ext cx="2224" cy="95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2" name="Line 76"/>
                        <p:cNvSpPr>
                          <a:spLocks noChangeShapeType="1"/>
                        </p:cNvSpPr>
                        <p:nvPr userDrawn="1"/>
                      </p:nvSpPr>
                      <p:spPr bwMode="hidden">
                        <a:xfrm rot="1678521" flipV="1">
                          <a:off x="1737" y="3059"/>
                          <a:ext cx="2520" cy="61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3" name="Line 77"/>
                        <p:cNvSpPr>
                          <a:spLocks noChangeShapeType="1"/>
                        </p:cNvSpPr>
                        <p:nvPr userDrawn="1"/>
                      </p:nvSpPr>
                      <p:spPr bwMode="hidden">
                        <a:xfrm rot="1678521">
                          <a:off x="1324" y="3150"/>
                          <a:ext cx="472" cy="112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4" name="Line 78"/>
                        <p:cNvSpPr>
                          <a:spLocks noChangeShapeType="1"/>
                        </p:cNvSpPr>
                        <p:nvPr userDrawn="1"/>
                      </p:nvSpPr>
                      <p:spPr bwMode="hidden">
                        <a:xfrm rot="1678521" flipH="1">
                          <a:off x="1121" y="2961"/>
                          <a:ext cx="220" cy="101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5" name="Line 79"/>
                        <p:cNvSpPr>
                          <a:spLocks noChangeShapeType="1"/>
                        </p:cNvSpPr>
                        <p:nvPr userDrawn="1"/>
                      </p:nvSpPr>
                      <p:spPr bwMode="hidden">
                        <a:xfrm rot="1678521" flipH="1">
                          <a:off x="1041" y="2935"/>
                          <a:ext cx="304" cy="99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6" name="Line 80"/>
                        <p:cNvSpPr>
                          <a:spLocks noChangeShapeType="1"/>
                        </p:cNvSpPr>
                        <p:nvPr userDrawn="1"/>
                      </p:nvSpPr>
                      <p:spPr bwMode="hidden">
                        <a:xfrm rot="1678521" flipH="1">
                          <a:off x="957" y="2910"/>
                          <a:ext cx="394" cy="97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7" name="Line 81"/>
                        <p:cNvSpPr>
                          <a:spLocks noChangeShapeType="1"/>
                        </p:cNvSpPr>
                        <p:nvPr userDrawn="1"/>
                      </p:nvSpPr>
                      <p:spPr bwMode="hidden">
                        <a:xfrm rot="1678521" flipH="1">
                          <a:off x="880" y="2885"/>
                          <a:ext cx="478" cy="943"/>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8" name="Line 82"/>
                        <p:cNvSpPr>
                          <a:spLocks noChangeShapeType="1"/>
                        </p:cNvSpPr>
                        <p:nvPr userDrawn="1"/>
                      </p:nvSpPr>
                      <p:spPr bwMode="hidden">
                        <a:xfrm rot="1678521" flipH="1">
                          <a:off x="801" y="2863"/>
                          <a:ext cx="561" cy="91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79" name="Line 83"/>
                        <p:cNvSpPr>
                          <a:spLocks noChangeShapeType="1"/>
                        </p:cNvSpPr>
                        <p:nvPr userDrawn="1"/>
                      </p:nvSpPr>
                      <p:spPr bwMode="hidden">
                        <a:xfrm rot="1678521" flipH="1">
                          <a:off x="717" y="2836"/>
                          <a:ext cx="656" cy="8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0" name="Line 84"/>
                        <p:cNvSpPr>
                          <a:spLocks noChangeShapeType="1"/>
                        </p:cNvSpPr>
                        <p:nvPr userDrawn="1"/>
                      </p:nvSpPr>
                      <p:spPr bwMode="hidden">
                        <a:xfrm rot="1678521" flipH="1">
                          <a:off x="631" y="2810"/>
                          <a:ext cx="752" cy="84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1" name="Line 85"/>
                        <p:cNvSpPr>
                          <a:spLocks noChangeShapeType="1"/>
                        </p:cNvSpPr>
                        <p:nvPr userDrawn="1"/>
                      </p:nvSpPr>
                      <p:spPr bwMode="hidden">
                        <a:xfrm rot="1678521" flipH="1">
                          <a:off x="462" y="2758"/>
                          <a:ext cx="946" cy="75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2" name="Line 86"/>
                        <p:cNvSpPr>
                          <a:spLocks noChangeShapeType="1"/>
                        </p:cNvSpPr>
                        <p:nvPr userDrawn="1"/>
                      </p:nvSpPr>
                      <p:spPr bwMode="hidden">
                        <a:xfrm rot="1678521" flipH="1">
                          <a:off x="365" y="2729"/>
                          <a:ext cx="1058" cy="69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3" name="Line 87"/>
                        <p:cNvSpPr>
                          <a:spLocks noChangeShapeType="1"/>
                        </p:cNvSpPr>
                        <p:nvPr userDrawn="1"/>
                      </p:nvSpPr>
                      <p:spPr bwMode="hidden">
                        <a:xfrm rot="1678521" flipH="1">
                          <a:off x="265" y="2697"/>
                          <a:ext cx="1174" cy="636"/>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4" name="Line 88"/>
                        <p:cNvSpPr>
                          <a:spLocks noChangeShapeType="1"/>
                        </p:cNvSpPr>
                        <p:nvPr userDrawn="1"/>
                      </p:nvSpPr>
                      <p:spPr bwMode="hidden">
                        <a:xfrm rot="1678521" flipH="1">
                          <a:off x="55" y="2632"/>
                          <a:ext cx="1431" cy="48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5" name="Line 89"/>
                        <p:cNvSpPr>
                          <a:spLocks noChangeShapeType="1"/>
                        </p:cNvSpPr>
                        <p:nvPr userDrawn="1"/>
                      </p:nvSpPr>
                      <p:spPr bwMode="hidden">
                        <a:xfrm rot="1678521" flipH="1">
                          <a:off x="-1" y="2607"/>
                          <a:ext cx="1513" cy="37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6" name="Line 90"/>
                        <p:cNvSpPr>
                          <a:spLocks noChangeShapeType="1"/>
                        </p:cNvSpPr>
                        <p:nvPr userDrawn="1"/>
                      </p:nvSpPr>
                      <p:spPr bwMode="hidden">
                        <a:xfrm rot="1678521" flipH="1">
                          <a:off x="-72" y="2570"/>
                          <a:ext cx="1648" cy="107"/>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7" name="Line 91"/>
                        <p:cNvSpPr>
                          <a:spLocks noChangeShapeType="1"/>
                        </p:cNvSpPr>
                        <p:nvPr userDrawn="1"/>
                      </p:nvSpPr>
                      <p:spPr bwMode="hidden">
                        <a:xfrm rot="1678521" flipH="1" flipV="1">
                          <a:off x="-237" y="1095"/>
                          <a:ext cx="2219" cy="1364"/>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8" name="Line 92"/>
                        <p:cNvSpPr>
                          <a:spLocks noChangeShapeType="1"/>
                        </p:cNvSpPr>
                        <p:nvPr userDrawn="1"/>
                      </p:nvSpPr>
                      <p:spPr bwMode="hidden">
                        <a:xfrm rot="1678521" flipH="1" flipV="1">
                          <a:off x="-43" y="962"/>
                          <a:ext cx="2071" cy="1541"/>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89" name="Line 93"/>
                        <p:cNvSpPr>
                          <a:spLocks noChangeShapeType="1"/>
                        </p:cNvSpPr>
                        <p:nvPr userDrawn="1"/>
                      </p:nvSpPr>
                      <p:spPr bwMode="hidden">
                        <a:xfrm rot="1678521" flipH="1" flipV="1">
                          <a:off x="418" y="826"/>
                          <a:ext cx="1672" cy="178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0" name="Line 94"/>
                        <p:cNvSpPr>
                          <a:spLocks noChangeShapeType="1"/>
                        </p:cNvSpPr>
                        <p:nvPr userDrawn="1"/>
                      </p:nvSpPr>
                      <p:spPr bwMode="hidden">
                        <a:xfrm rot="1678521" flipH="1" flipV="1">
                          <a:off x="634" y="808"/>
                          <a:ext cx="1473" cy="185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1" name="Line 95"/>
                        <p:cNvSpPr>
                          <a:spLocks noChangeShapeType="1"/>
                        </p:cNvSpPr>
                        <p:nvPr userDrawn="1"/>
                      </p:nvSpPr>
                      <p:spPr bwMode="hidden">
                        <a:xfrm rot="1678521" flipH="1" flipV="1">
                          <a:off x="1094" y="827"/>
                          <a:ext cx="1030" cy="1945"/>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2" name="Line 96"/>
                        <p:cNvSpPr>
                          <a:spLocks noChangeShapeType="1"/>
                        </p:cNvSpPr>
                        <p:nvPr userDrawn="1"/>
                      </p:nvSpPr>
                      <p:spPr bwMode="hidden">
                        <a:xfrm rot="1678521" flipH="1" flipV="1">
                          <a:off x="1302" y="857"/>
                          <a:ext cx="829" cy="1970"/>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3" name="Line 97"/>
                        <p:cNvSpPr>
                          <a:spLocks noChangeShapeType="1"/>
                        </p:cNvSpPr>
                        <p:nvPr userDrawn="1"/>
                      </p:nvSpPr>
                      <p:spPr bwMode="hidden">
                        <a:xfrm rot="1678521" flipH="1" flipV="1">
                          <a:off x="1496" y="901"/>
                          <a:ext cx="633" cy="19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4" name="Line 98"/>
                        <p:cNvSpPr>
                          <a:spLocks noChangeShapeType="1"/>
                        </p:cNvSpPr>
                        <p:nvPr userDrawn="1"/>
                      </p:nvSpPr>
                      <p:spPr bwMode="hidden">
                        <a:xfrm rot="1678521" flipH="1" flipV="1">
                          <a:off x="1679" y="952"/>
                          <a:ext cx="447" cy="19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5" name="Line 99"/>
                        <p:cNvSpPr>
                          <a:spLocks noChangeShapeType="1"/>
                        </p:cNvSpPr>
                        <p:nvPr userDrawn="1"/>
                      </p:nvSpPr>
                      <p:spPr bwMode="hidden">
                        <a:xfrm rot="1678521" flipH="1" flipV="1">
                          <a:off x="1859" y="1013"/>
                          <a:ext cx="261" cy="1962"/>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grpSp>
              </p:grpSp>
            </p:grpSp>
          </p:grpSp>
          <p:grpSp>
            <p:nvGrpSpPr>
              <p:cNvPr id="10263" name="Group 100"/>
              <p:cNvGrpSpPr>
                <a:grpSpLocks/>
              </p:cNvGrpSpPr>
              <p:nvPr userDrawn="1"/>
            </p:nvGrpSpPr>
            <p:grpSpPr bwMode="auto">
              <a:xfrm>
                <a:off x="402" y="1454"/>
                <a:ext cx="2787" cy="2866"/>
                <a:chOff x="2" y="1454"/>
                <a:chExt cx="2787" cy="2866"/>
              </a:xfrm>
            </p:grpSpPr>
            <p:sp>
              <p:nvSpPr>
                <p:cNvPr id="4197" name="Line 101"/>
                <p:cNvSpPr>
                  <a:spLocks noChangeShapeType="1"/>
                </p:cNvSpPr>
                <p:nvPr userDrawn="1"/>
              </p:nvSpPr>
              <p:spPr bwMode="hidden">
                <a:xfrm rot="1678521" flipV="1">
                  <a:off x="2057" y="1454"/>
                  <a:ext cx="732" cy="1778"/>
                </a:xfrm>
                <a:prstGeom prst="line">
                  <a:avLst/>
                </a:prstGeom>
                <a:noFill/>
                <a:ln w="9525">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198" name="Line 102"/>
                <p:cNvSpPr>
                  <a:spLocks noChangeShapeType="1"/>
                </p:cNvSpPr>
                <p:nvPr userDrawn="1"/>
              </p:nvSpPr>
              <p:spPr bwMode="hidden">
                <a:xfrm flipH="1" flipV="1">
                  <a:off x="870" y="3854"/>
                  <a:ext cx="223" cy="463"/>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nvGrpSpPr>
                <p:cNvPr id="10266" name="Group 103"/>
                <p:cNvGrpSpPr>
                  <a:grpSpLocks/>
                </p:cNvGrpSpPr>
                <p:nvPr userDrawn="1"/>
              </p:nvGrpSpPr>
              <p:grpSpPr bwMode="auto">
                <a:xfrm>
                  <a:off x="2" y="2738"/>
                  <a:ext cx="1317" cy="1582"/>
                  <a:chOff x="2" y="2738"/>
                  <a:chExt cx="1317" cy="1582"/>
                </a:xfrm>
              </p:grpSpPr>
              <p:sp>
                <p:nvSpPr>
                  <p:cNvPr id="4200" name="Line 104"/>
                  <p:cNvSpPr>
                    <a:spLocks noChangeShapeType="1"/>
                  </p:cNvSpPr>
                  <p:nvPr userDrawn="1"/>
                </p:nvSpPr>
                <p:spPr bwMode="hidden">
                  <a:xfrm flipH="1">
                    <a:off x="697" y="3855"/>
                    <a:ext cx="173" cy="187"/>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1" name="Freeform 105"/>
                  <p:cNvSpPr>
                    <a:spLocks/>
                  </p:cNvSpPr>
                  <p:nvPr userDrawn="1"/>
                </p:nvSpPr>
                <p:spPr bwMode="hidden">
                  <a:xfrm>
                    <a:off x="2" y="3218"/>
                    <a:ext cx="1006" cy="1102"/>
                  </a:xfrm>
                  <a:custGeom>
                    <a:avLst/>
                    <a:gdLst/>
                    <a:ahLst/>
                    <a:cxnLst>
                      <a:cxn ang="0">
                        <a:pos x="1006" y="1102"/>
                      </a:cxn>
                      <a:cxn ang="0">
                        <a:pos x="696" y="823"/>
                      </a:cxn>
                      <a:cxn ang="0">
                        <a:pos x="333" y="447"/>
                      </a:cxn>
                      <a:cxn ang="0">
                        <a:pos x="51" y="76"/>
                      </a:cxn>
                      <a:cxn ang="0">
                        <a:pos x="0" y="0"/>
                      </a:cxn>
                    </a:cxnLst>
                    <a:rect l="0" t="0" r="r" b="b"/>
                    <a:pathLst>
                      <a:path w="1006" h="1102">
                        <a:moveTo>
                          <a:pt x="1006" y="1102"/>
                        </a:moveTo>
                        <a:lnTo>
                          <a:pt x="696" y="823"/>
                        </a:lnTo>
                        <a:lnTo>
                          <a:pt x="333" y="447"/>
                        </a:lnTo>
                        <a:lnTo>
                          <a:pt x="51" y="76"/>
                        </a:lnTo>
                        <a:lnTo>
                          <a:pt x="0" y="0"/>
                        </a:lnTo>
                      </a:path>
                    </a:pathLst>
                  </a:custGeom>
                  <a:noFill/>
                  <a:ln w="19050" cmpd="sng">
                    <a:solidFill>
                      <a:schemeClr val="accent2"/>
                    </a:solidFill>
                    <a:round/>
                    <a:headEnd type="none" w="med" len="med"/>
                    <a:tailEnd type="none" w="med" len="med"/>
                  </a:ln>
                  <a:effectLst/>
                </p:spPr>
                <p:txBody>
                  <a:bodyPr/>
                  <a:lstStyle/>
                  <a:p>
                    <a:pPr eaLnBrk="0" hangingPunct="0">
                      <a:defRPr/>
                    </a:pPr>
                    <a:endParaRPr lang="en-US">
                      <a:solidFill>
                        <a:srgbClr val="FFFFFF"/>
                      </a:solidFill>
                      <a:latin typeface="Verdana"/>
                    </a:endParaRPr>
                  </a:p>
                </p:txBody>
              </p:sp>
              <p:sp>
                <p:nvSpPr>
                  <p:cNvPr id="4202" name="Line 106"/>
                  <p:cNvSpPr>
                    <a:spLocks noChangeShapeType="1"/>
                  </p:cNvSpPr>
                  <p:nvPr userDrawn="1"/>
                </p:nvSpPr>
                <p:spPr bwMode="hidden">
                  <a:xfrm flipH="1">
                    <a:off x="1242" y="4231"/>
                    <a:ext cx="77" cy="88"/>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3" name="Line 107"/>
                  <p:cNvSpPr>
                    <a:spLocks noChangeShapeType="1"/>
                  </p:cNvSpPr>
                  <p:nvPr userDrawn="1"/>
                </p:nvSpPr>
                <p:spPr bwMode="hidden">
                  <a:xfrm flipH="1" flipV="1">
                    <a:off x="340" y="3668"/>
                    <a:ext cx="532" cy="185"/>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4" name="Line 108"/>
                  <p:cNvSpPr>
                    <a:spLocks noChangeShapeType="1"/>
                  </p:cNvSpPr>
                  <p:nvPr userDrawn="1"/>
                </p:nvSpPr>
                <p:spPr bwMode="hidden">
                  <a:xfrm flipH="1" flipV="1">
                    <a:off x="237" y="3101"/>
                    <a:ext cx="101" cy="567"/>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5" name="Line 109"/>
                  <p:cNvSpPr>
                    <a:spLocks noChangeShapeType="1"/>
                  </p:cNvSpPr>
                  <p:nvPr userDrawn="1"/>
                </p:nvSpPr>
                <p:spPr bwMode="hidden">
                  <a:xfrm flipH="1" flipV="1">
                    <a:off x="2" y="3009"/>
                    <a:ext cx="235" cy="92"/>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6" name="Line 110"/>
                  <p:cNvSpPr>
                    <a:spLocks noChangeShapeType="1"/>
                  </p:cNvSpPr>
                  <p:nvPr userDrawn="1"/>
                </p:nvSpPr>
                <p:spPr bwMode="hidden">
                  <a:xfrm flipV="1">
                    <a:off x="54" y="3101"/>
                    <a:ext cx="182" cy="194"/>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7" name="Line 111"/>
                  <p:cNvSpPr>
                    <a:spLocks noChangeShapeType="1"/>
                  </p:cNvSpPr>
                  <p:nvPr userDrawn="1"/>
                </p:nvSpPr>
                <p:spPr bwMode="hidden">
                  <a:xfrm flipH="1">
                    <a:off x="336" y="3476"/>
                    <a:ext cx="176" cy="192"/>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sp>
                <p:nvSpPr>
                  <p:cNvPr id="4208" name="Line 112"/>
                  <p:cNvSpPr>
                    <a:spLocks noChangeShapeType="1"/>
                  </p:cNvSpPr>
                  <p:nvPr userDrawn="1"/>
                </p:nvSpPr>
                <p:spPr bwMode="hidden">
                  <a:xfrm flipV="1">
                    <a:off x="3" y="2738"/>
                    <a:ext cx="14" cy="23"/>
                  </a:xfrm>
                  <a:prstGeom prst="line">
                    <a:avLst/>
                  </a:prstGeom>
                  <a:noFill/>
                  <a:ln w="19050">
                    <a:solidFill>
                      <a:schemeClr val="accent2"/>
                    </a:solidFill>
                    <a:round/>
                    <a:headEnd/>
                    <a:tailEnd/>
                  </a:ln>
                  <a:effectLst/>
                </p:spPr>
                <p:txBody>
                  <a:bodyPr/>
                  <a:lstStyle/>
                  <a:p>
                    <a:pPr eaLnBrk="0" hangingPunct="0">
                      <a:defRPr/>
                    </a:pPr>
                    <a:endParaRPr lang="en-US">
                      <a:solidFill>
                        <a:srgbClr val="FFFFFF"/>
                      </a:solidFill>
                      <a:latin typeface="Verdana"/>
                    </a:endParaRPr>
                  </a:p>
                </p:txBody>
              </p:sp>
            </p:grpSp>
          </p:grpSp>
        </p:grpSp>
        <p:grpSp>
          <p:nvGrpSpPr>
            <p:cNvPr id="10249" name="Group 113"/>
            <p:cNvGrpSpPr>
              <a:grpSpLocks/>
            </p:cNvGrpSpPr>
            <p:nvPr userDrawn="1"/>
          </p:nvGrpSpPr>
          <p:grpSpPr bwMode="auto">
            <a:xfrm>
              <a:off x="16" y="1326"/>
              <a:ext cx="3325" cy="2948"/>
              <a:chOff x="16" y="1326"/>
              <a:chExt cx="3325" cy="2948"/>
            </a:xfrm>
          </p:grpSpPr>
          <p:sp>
            <p:nvSpPr>
              <p:cNvPr id="4210" name="Freeform 114"/>
              <p:cNvSpPr>
                <a:spLocks/>
              </p:cNvSpPr>
              <p:nvPr/>
            </p:nvSpPr>
            <p:spPr bwMode="hidden">
              <a:xfrm>
                <a:off x="16" y="2656"/>
                <a:ext cx="1440" cy="1618"/>
              </a:xfrm>
              <a:custGeom>
                <a:avLst/>
                <a:gdLst/>
                <a:ahLst/>
                <a:cxnLst>
                  <a:cxn ang="0">
                    <a:pos x="873" y="1150"/>
                  </a:cxn>
                  <a:cxn ang="0">
                    <a:pos x="741" y="1019"/>
                  </a:cxn>
                  <a:cxn ang="0">
                    <a:pos x="610" y="875"/>
                  </a:cxn>
                  <a:cxn ang="0">
                    <a:pos x="490" y="737"/>
                  </a:cxn>
                  <a:cxn ang="0">
                    <a:pos x="377" y="593"/>
                  </a:cxn>
                  <a:cxn ang="0">
                    <a:pos x="275" y="443"/>
                  </a:cxn>
                  <a:cxn ang="0">
                    <a:pos x="173" y="299"/>
                  </a:cxn>
                  <a:cxn ang="0">
                    <a:pos x="84" y="149"/>
                  </a:cxn>
                  <a:cxn ang="0">
                    <a:pos x="0" y="0"/>
                  </a:cxn>
                  <a:cxn ang="0">
                    <a:pos x="0" y="11"/>
                  </a:cxn>
                  <a:cxn ang="0">
                    <a:pos x="84" y="155"/>
                  </a:cxn>
                  <a:cxn ang="0">
                    <a:pos x="173" y="305"/>
                  </a:cxn>
                  <a:cxn ang="0">
                    <a:pos x="269" y="449"/>
                  </a:cxn>
                  <a:cxn ang="0">
                    <a:pos x="377" y="593"/>
                  </a:cxn>
                  <a:cxn ang="0">
                    <a:pos x="490" y="737"/>
                  </a:cxn>
                  <a:cxn ang="0">
                    <a:pos x="610" y="881"/>
                  </a:cxn>
                  <a:cxn ang="0">
                    <a:pos x="735" y="1019"/>
                  </a:cxn>
                  <a:cxn ang="0">
                    <a:pos x="873" y="1150"/>
                  </a:cxn>
                  <a:cxn ang="0">
                    <a:pos x="1010" y="1276"/>
                  </a:cxn>
                  <a:cxn ang="0">
                    <a:pos x="1148" y="1396"/>
                  </a:cxn>
                  <a:cxn ang="0">
                    <a:pos x="1286" y="1510"/>
                  </a:cxn>
                  <a:cxn ang="0">
                    <a:pos x="1429" y="1618"/>
                  </a:cxn>
                  <a:cxn ang="0">
                    <a:pos x="1435" y="1618"/>
                  </a:cxn>
                  <a:cxn ang="0">
                    <a:pos x="1292" y="1510"/>
                  </a:cxn>
                  <a:cxn ang="0">
                    <a:pos x="1154" y="1396"/>
                  </a:cxn>
                  <a:cxn ang="0">
                    <a:pos x="1010" y="1276"/>
                  </a:cxn>
                  <a:cxn ang="0">
                    <a:pos x="873" y="1150"/>
                  </a:cxn>
                  <a:cxn ang="0">
                    <a:pos x="873" y="1150"/>
                  </a:cxn>
                </a:cxnLst>
                <a:rect l="0" t="0" r="r" b="b"/>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4211" name="Freeform 115"/>
              <p:cNvSpPr>
                <a:spLocks/>
              </p:cNvSpPr>
              <p:nvPr/>
            </p:nvSpPr>
            <p:spPr bwMode="hidden">
              <a:xfrm>
                <a:off x="16" y="2260"/>
                <a:ext cx="1673" cy="2014"/>
              </a:xfrm>
              <a:custGeom>
                <a:avLst/>
                <a:gdLst/>
                <a:ahLst/>
                <a:cxnLst>
                  <a:cxn ang="0">
                    <a:pos x="957" y="1463"/>
                  </a:cxn>
                  <a:cxn ang="0">
                    <a:pos x="789" y="1289"/>
                  </a:cxn>
                  <a:cxn ang="0">
                    <a:pos x="634" y="1115"/>
                  </a:cxn>
                  <a:cxn ang="0">
                    <a:pos x="490" y="929"/>
                  </a:cxn>
                  <a:cxn ang="0">
                    <a:pos x="365" y="743"/>
                  </a:cxn>
                  <a:cxn ang="0">
                    <a:pos x="251" y="557"/>
                  </a:cxn>
                  <a:cxn ang="0">
                    <a:pos x="149" y="372"/>
                  </a:cxn>
                  <a:cxn ang="0">
                    <a:pos x="66" y="186"/>
                  </a:cxn>
                  <a:cxn ang="0">
                    <a:pos x="0" y="0"/>
                  </a:cxn>
                  <a:cxn ang="0">
                    <a:pos x="0" y="12"/>
                  </a:cxn>
                  <a:cxn ang="0">
                    <a:pos x="66" y="198"/>
                  </a:cxn>
                  <a:cxn ang="0">
                    <a:pos x="149" y="384"/>
                  </a:cxn>
                  <a:cxn ang="0">
                    <a:pos x="251" y="569"/>
                  </a:cxn>
                  <a:cxn ang="0">
                    <a:pos x="365" y="755"/>
                  </a:cxn>
                  <a:cxn ang="0">
                    <a:pos x="490" y="935"/>
                  </a:cxn>
                  <a:cxn ang="0">
                    <a:pos x="634" y="1115"/>
                  </a:cxn>
                  <a:cxn ang="0">
                    <a:pos x="789" y="1295"/>
                  </a:cxn>
                  <a:cxn ang="0">
                    <a:pos x="957" y="1463"/>
                  </a:cxn>
                  <a:cxn ang="0">
                    <a:pos x="1130" y="1618"/>
                  </a:cxn>
                  <a:cxn ang="0">
                    <a:pos x="1303" y="1762"/>
                  </a:cxn>
                  <a:cxn ang="0">
                    <a:pos x="1483" y="1894"/>
                  </a:cxn>
                  <a:cxn ang="0">
                    <a:pos x="1662" y="2014"/>
                  </a:cxn>
                  <a:cxn ang="0">
                    <a:pos x="1668" y="2014"/>
                  </a:cxn>
                  <a:cxn ang="0">
                    <a:pos x="1483" y="1894"/>
                  </a:cxn>
                  <a:cxn ang="0">
                    <a:pos x="1303" y="1762"/>
                  </a:cxn>
                  <a:cxn ang="0">
                    <a:pos x="1130" y="1618"/>
                  </a:cxn>
                  <a:cxn ang="0">
                    <a:pos x="957" y="1463"/>
                  </a:cxn>
                  <a:cxn ang="0">
                    <a:pos x="957" y="1463"/>
                  </a:cxn>
                </a:cxnLst>
                <a:rect l="0" t="0" r="r" b="b"/>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round/>
                <a:headEnd/>
                <a:tailEnd/>
              </a:ln>
            </p:spPr>
            <p:txBody>
              <a:bodyPr/>
              <a:lstStyle/>
              <a:p>
                <a:pPr eaLnBrk="0" hangingPunct="0">
                  <a:defRPr/>
                </a:pPr>
                <a:endParaRPr lang="en-US">
                  <a:solidFill>
                    <a:srgbClr val="FFFFFF"/>
                  </a:solidFill>
                  <a:latin typeface="Verdana"/>
                </a:endParaRPr>
              </a:p>
            </p:txBody>
          </p:sp>
          <p:sp>
            <p:nvSpPr>
              <p:cNvPr id="4212" name="Rectangle 116"/>
              <p:cNvSpPr>
                <a:spLocks noChangeArrowheads="1"/>
              </p:cNvSpPr>
              <p:nvPr/>
            </p:nvSpPr>
            <p:spPr bwMode="hidden">
              <a:xfrm rot="-2488720">
                <a:off x="1988" y="1919"/>
                <a:ext cx="1353"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4213" name="Rectangle 117"/>
              <p:cNvSpPr>
                <a:spLocks noChangeArrowheads="1"/>
              </p:cNvSpPr>
              <p:nvPr/>
            </p:nvSpPr>
            <p:spPr bwMode="hidden">
              <a:xfrm rot="-5087790">
                <a:off x="1964" y="2613"/>
                <a:ext cx="2217"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4214" name="Rectangle 118"/>
              <p:cNvSpPr>
                <a:spLocks noChangeArrowheads="1"/>
              </p:cNvSpPr>
              <p:nvPr/>
            </p:nvSpPr>
            <p:spPr bwMode="hidden">
              <a:xfrm rot="-3417299">
                <a:off x="1017" y="2696"/>
                <a:ext cx="2678"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sp>
            <p:nvSpPr>
              <p:cNvPr id="4215" name="Rectangle 119"/>
              <p:cNvSpPr>
                <a:spLocks noChangeArrowheads="1"/>
              </p:cNvSpPr>
              <p:nvPr/>
            </p:nvSpPr>
            <p:spPr bwMode="hidden">
              <a:xfrm rot="-835848">
                <a:off x="688" y="1748"/>
                <a:ext cx="2390" cy="17"/>
              </a:xfrm>
              <a:prstGeom prst="rect">
                <a:avLst/>
              </a:prstGeom>
              <a:solidFill>
                <a:schemeClr val="accent2"/>
              </a:solidFill>
              <a:ln w="9525">
                <a:noFill/>
                <a:miter lim="800000"/>
                <a:headEnd/>
                <a:tailEnd/>
              </a:ln>
              <a:effectLst/>
            </p:spPr>
            <p:txBody>
              <a:bodyPr wrap="none" anchor="ctr"/>
              <a:lstStyle/>
              <a:p>
                <a:pPr eaLnBrk="0" hangingPunct="0">
                  <a:defRPr/>
                </a:pPr>
                <a:endParaRPr lang="en-US">
                  <a:solidFill>
                    <a:srgbClr val="FFFFFF"/>
                  </a:solidFill>
                  <a:latin typeface="Verdana"/>
                </a:endParaRPr>
              </a:p>
            </p:txBody>
          </p:sp>
          <p:grpSp>
            <p:nvGrpSpPr>
              <p:cNvPr id="10256" name="Group 120"/>
              <p:cNvGrpSpPr>
                <a:grpSpLocks noChangeAspect="1"/>
              </p:cNvGrpSpPr>
              <p:nvPr/>
            </p:nvGrpSpPr>
            <p:grpSpPr bwMode="auto">
              <a:xfrm>
                <a:off x="3046" y="1326"/>
                <a:ext cx="259" cy="299"/>
                <a:chOff x="3042" y="1265"/>
                <a:chExt cx="367" cy="424"/>
              </a:xfrm>
            </p:grpSpPr>
            <p:sp>
              <p:nvSpPr>
                <p:cNvPr id="4217" name="Oval 121"/>
                <p:cNvSpPr>
                  <a:spLocks noChangeAspect="1" noChangeArrowheads="1"/>
                </p:cNvSpPr>
                <p:nvPr userDrawn="1"/>
              </p:nvSpPr>
              <p:spPr bwMode="hidden">
                <a:xfrm rot="2828979">
                  <a:off x="2982" y="1467"/>
                  <a:ext cx="282" cy="162"/>
                </a:xfrm>
                <a:prstGeom prst="ellipse">
                  <a:avLst/>
                </a:prstGeom>
                <a:gradFill rotWithShape="0">
                  <a:gsLst>
                    <a:gs pos="0">
                      <a:schemeClr val="accent2"/>
                    </a:gs>
                    <a:gs pos="100000">
                      <a:schemeClr val="accent2">
                        <a:gamma/>
                        <a:tint val="84706"/>
                        <a:invGamma/>
                      </a:schemeClr>
                    </a:gs>
                  </a:gsLst>
                  <a:lin ang="5400000" scaled="1"/>
                </a:gradFill>
                <a:ln w="9525">
                  <a:noFill/>
                  <a:round/>
                  <a:headEnd/>
                  <a:tailEnd/>
                </a:ln>
                <a:effectLst/>
              </p:spPr>
              <p:txBody>
                <a:bodyPr wrap="none" anchor="ctr"/>
                <a:lstStyle/>
                <a:p>
                  <a:pPr eaLnBrk="0" hangingPunct="0">
                    <a:defRPr/>
                  </a:pPr>
                  <a:endParaRPr lang="en-US">
                    <a:solidFill>
                      <a:srgbClr val="FFFFFF"/>
                    </a:solidFill>
                    <a:latin typeface="Verdana"/>
                  </a:endParaRPr>
                </a:p>
              </p:txBody>
            </p:sp>
            <p:sp>
              <p:nvSpPr>
                <p:cNvPr id="4218" name="Freeform 122"/>
                <p:cNvSpPr>
                  <a:spLocks noChangeAspect="1"/>
                </p:cNvSpPr>
                <p:nvPr userDrawn="1"/>
              </p:nvSpPr>
              <p:spPr bwMode="hidden">
                <a:xfrm>
                  <a:off x="3070" y="1374"/>
                  <a:ext cx="227" cy="221"/>
                </a:xfrm>
                <a:custGeom>
                  <a:avLst/>
                  <a:gdLst/>
                  <a:ahLst/>
                  <a:cxnLst>
                    <a:cxn ang="0">
                      <a:pos x="227" y="134"/>
                    </a:cxn>
                    <a:cxn ang="0">
                      <a:pos x="203" y="144"/>
                    </a:cxn>
                    <a:cxn ang="0">
                      <a:pos x="179" y="138"/>
                    </a:cxn>
                    <a:cxn ang="0">
                      <a:pos x="149" y="126"/>
                    </a:cxn>
                    <a:cxn ang="0">
                      <a:pos x="126" y="102"/>
                    </a:cxn>
                    <a:cxn ang="0">
                      <a:pos x="102" y="72"/>
                    </a:cxn>
                    <a:cxn ang="0">
                      <a:pos x="84" y="48"/>
                    </a:cxn>
                    <a:cxn ang="0">
                      <a:pos x="78" y="24"/>
                    </a:cxn>
                    <a:cxn ang="0">
                      <a:pos x="84" y="0"/>
                    </a:cxn>
                    <a:cxn ang="0">
                      <a:pos x="84" y="0"/>
                    </a:cxn>
                    <a:cxn ang="0">
                      <a:pos x="78" y="0"/>
                    </a:cxn>
                    <a:cxn ang="0">
                      <a:pos x="18" y="60"/>
                    </a:cxn>
                    <a:cxn ang="0">
                      <a:pos x="0" y="90"/>
                    </a:cxn>
                    <a:cxn ang="0">
                      <a:pos x="0" y="120"/>
                    </a:cxn>
                    <a:cxn ang="0">
                      <a:pos x="12" y="156"/>
                    </a:cxn>
                    <a:cxn ang="0">
                      <a:pos x="36" y="192"/>
                    </a:cxn>
                    <a:cxn ang="0">
                      <a:pos x="66" y="216"/>
                    </a:cxn>
                    <a:cxn ang="0">
                      <a:pos x="96" y="222"/>
                    </a:cxn>
                    <a:cxn ang="0">
                      <a:pos x="126" y="222"/>
                    </a:cxn>
                    <a:cxn ang="0">
                      <a:pos x="155" y="210"/>
                    </a:cxn>
                    <a:cxn ang="0">
                      <a:pos x="227" y="138"/>
                    </a:cxn>
                    <a:cxn ang="0">
                      <a:pos x="227" y="134"/>
                    </a:cxn>
                  </a:cxnLst>
                  <a:rect l="0" t="0" r="r" b="b"/>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4219" name="Freeform 123"/>
                <p:cNvSpPr>
                  <a:spLocks noChangeAspect="1"/>
                </p:cNvSpPr>
                <p:nvPr userDrawn="1"/>
              </p:nvSpPr>
              <p:spPr bwMode="hidden">
                <a:xfrm>
                  <a:off x="3144" y="1366"/>
                  <a:ext cx="163" cy="156"/>
                </a:xfrm>
                <a:custGeom>
                  <a:avLst/>
                  <a:gdLst/>
                  <a:ahLst/>
                  <a:cxnLst>
                    <a:cxn ang="0">
                      <a:pos x="221" y="216"/>
                    </a:cxn>
                    <a:cxn ang="0">
                      <a:pos x="192" y="234"/>
                    </a:cxn>
                    <a:cxn ang="0">
                      <a:pos x="150" y="234"/>
                    </a:cxn>
                    <a:cxn ang="0">
                      <a:pos x="102" y="210"/>
                    </a:cxn>
                    <a:cxn ang="0">
                      <a:pos x="54" y="174"/>
                    </a:cxn>
                    <a:cxn ang="0">
                      <a:pos x="24" y="132"/>
                    </a:cxn>
                    <a:cxn ang="0">
                      <a:pos x="6" y="84"/>
                    </a:cxn>
                    <a:cxn ang="0">
                      <a:pos x="0" y="42"/>
                    </a:cxn>
                    <a:cxn ang="0">
                      <a:pos x="12" y="12"/>
                    </a:cxn>
                    <a:cxn ang="0">
                      <a:pos x="48" y="0"/>
                    </a:cxn>
                    <a:cxn ang="0">
                      <a:pos x="84" y="0"/>
                    </a:cxn>
                    <a:cxn ang="0">
                      <a:pos x="132" y="18"/>
                    </a:cxn>
                    <a:cxn ang="0">
                      <a:pos x="174" y="54"/>
                    </a:cxn>
                    <a:cxn ang="0">
                      <a:pos x="210" y="102"/>
                    </a:cxn>
                    <a:cxn ang="0">
                      <a:pos x="233" y="144"/>
                    </a:cxn>
                    <a:cxn ang="0">
                      <a:pos x="233" y="186"/>
                    </a:cxn>
                    <a:cxn ang="0">
                      <a:pos x="221" y="216"/>
                    </a:cxn>
                    <a:cxn ang="0">
                      <a:pos x="221" y="216"/>
                    </a:cxn>
                  </a:cxnLst>
                  <a:rect l="0" t="0" r="r" b="b"/>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4220" name="Freeform 124"/>
                <p:cNvSpPr>
                  <a:spLocks noChangeAspect="1"/>
                </p:cNvSpPr>
                <p:nvPr userDrawn="1"/>
              </p:nvSpPr>
              <p:spPr bwMode="hidden">
                <a:xfrm>
                  <a:off x="3202" y="1272"/>
                  <a:ext cx="203" cy="199"/>
                </a:xfrm>
                <a:custGeom>
                  <a:avLst/>
                  <a:gdLst/>
                  <a:ahLst/>
                  <a:cxnLst>
                    <a:cxn ang="0">
                      <a:pos x="179" y="18"/>
                    </a:cxn>
                    <a:cxn ang="0">
                      <a:pos x="197" y="48"/>
                    </a:cxn>
                    <a:cxn ang="0">
                      <a:pos x="203" y="60"/>
                    </a:cxn>
                    <a:cxn ang="0">
                      <a:pos x="197" y="66"/>
                    </a:cxn>
                    <a:cxn ang="0">
                      <a:pos x="65" y="192"/>
                    </a:cxn>
                    <a:cxn ang="0">
                      <a:pos x="59" y="198"/>
                    </a:cxn>
                    <a:cxn ang="0">
                      <a:pos x="47" y="192"/>
                    </a:cxn>
                    <a:cxn ang="0">
                      <a:pos x="17" y="174"/>
                    </a:cxn>
                    <a:cxn ang="0">
                      <a:pos x="0" y="150"/>
                    </a:cxn>
                    <a:cxn ang="0">
                      <a:pos x="0" y="126"/>
                    </a:cxn>
                    <a:cxn ang="0">
                      <a:pos x="131" y="0"/>
                    </a:cxn>
                    <a:cxn ang="0">
                      <a:pos x="155" y="0"/>
                    </a:cxn>
                    <a:cxn ang="0">
                      <a:pos x="179" y="18"/>
                    </a:cxn>
                    <a:cxn ang="0">
                      <a:pos x="179" y="18"/>
                    </a:cxn>
                  </a:cxnLst>
                  <a:rect l="0" t="0" r="r" b="b"/>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sp>
              <p:nvSpPr>
                <p:cNvPr id="4221" name="Freeform 125"/>
                <p:cNvSpPr>
                  <a:spLocks noChangeAspect="1"/>
                </p:cNvSpPr>
                <p:nvPr userDrawn="1"/>
              </p:nvSpPr>
              <p:spPr bwMode="hidden">
                <a:xfrm>
                  <a:off x="3330" y="1265"/>
                  <a:ext cx="79" cy="74"/>
                </a:xfrm>
                <a:custGeom>
                  <a:avLst/>
                  <a:gdLst/>
                  <a:ahLst/>
                  <a:cxnLst>
                    <a:cxn ang="0">
                      <a:pos x="221" y="216"/>
                    </a:cxn>
                    <a:cxn ang="0">
                      <a:pos x="192" y="234"/>
                    </a:cxn>
                    <a:cxn ang="0">
                      <a:pos x="150" y="234"/>
                    </a:cxn>
                    <a:cxn ang="0">
                      <a:pos x="102" y="210"/>
                    </a:cxn>
                    <a:cxn ang="0">
                      <a:pos x="54" y="174"/>
                    </a:cxn>
                    <a:cxn ang="0">
                      <a:pos x="24" y="132"/>
                    </a:cxn>
                    <a:cxn ang="0">
                      <a:pos x="6" y="84"/>
                    </a:cxn>
                    <a:cxn ang="0">
                      <a:pos x="0" y="42"/>
                    </a:cxn>
                    <a:cxn ang="0">
                      <a:pos x="12" y="12"/>
                    </a:cxn>
                    <a:cxn ang="0">
                      <a:pos x="48" y="0"/>
                    </a:cxn>
                    <a:cxn ang="0">
                      <a:pos x="84" y="0"/>
                    </a:cxn>
                    <a:cxn ang="0">
                      <a:pos x="132" y="18"/>
                    </a:cxn>
                    <a:cxn ang="0">
                      <a:pos x="174" y="54"/>
                    </a:cxn>
                    <a:cxn ang="0">
                      <a:pos x="210" y="102"/>
                    </a:cxn>
                    <a:cxn ang="0">
                      <a:pos x="233" y="144"/>
                    </a:cxn>
                    <a:cxn ang="0">
                      <a:pos x="233" y="186"/>
                    </a:cxn>
                    <a:cxn ang="0">
                      <a:pos x="221" y="216"/>
                    </a:cxn>
                    <a:cxn ang="0">
                      <a:pos x="221" y="216"/>
                    </a:cxn>
                  </a:cxnLst>
                  <a:rect l="0" t="0" r="r" b="b"/>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chemeClr val="accent2"/>
                    </a:gs>
                    <a:gs pos="100000">
                      <a:schemeClr val="accent2">
                        <a:gamma/>
                        <a:tint val="84706"/>
                        <a:invGamma/>
                      </a:schemeClr>
                    </a:gs>
                  </a:gsLst>
                  <a:lin ang="5400000" scaled="1"/>
                </a:gradFill>
                <a:ln w="9525">
                  <a:noFill/>
                  <a:round/>
                  <a:headEnd/>
                  <a:tailEnd/>
                </a:ln>
              </p:spPr>
              <p:txBody>
                <a:bodyPr/>
                <a:lstStyle/>
                <a:p>
                  <a:pPr eaLnBrk="0" hangingPunct="0">
                    <a:defRPr/>
                  </a:pPr>
                  <a:endParaRPr lang="en-US">
                    <a:solidFill>
                      <a:srgbClr val="FFFFFF"/>
                    </a:solidFill>
                    <a:latin typeface="Verdana"/>
                  </a:endParaRPr>
                </a:p>
              </p:txBody>
            </p:sp>
          </p:grpSp>
        </p:grpSp>
      </p:grpSp>
      <p:sp>
        <p:nvSpPr>
          <p:cNvPr id="4222" name="Rectangle 126"/>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rgbClr val="FFFFFF"/>
                </a:solidFill>
                <a:effectLst>
                  <a:outerShdw blurRad="38100" dist="38100" dir="2700000" algn="tl">
                    <a:srgbClr val="000000"/>
                  </a:outerShdw>
                </a:effectLst>
                <a:latin typeface="+mn-lt"/>
                <a:cs typeface="+mn-cs"/>
              </a:defRPr>
            </a:lvl1pPr>
          </a:lstStyle>
          <a:p>
            <a:pPr>
              <a:defRPr/>
            </a:pPr>
            <a:endParaRPr lang="en-US"/>
          </a:p>
        </p:txBody>
      </p:sp>
      <p:sp>
        <p:nvSpPr>
          <p:cNvPr id="4223" name="Rectangle 12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FFFFFF"/>
                </a:solidFill>
                <a:effectLst>
                  <a:outerShdw blurRad="38100" dist="38100" dir="2700000" algn="tl">
                    <a:srgbClr val="000000"/>
                  </a:outerShdw>
                </a:effectLst>
                <a:latin typeface="+mn-lt"/>
                <a:cs typeface="+mn-cs"/>
              </a:defRPr>
            </a:lvl1pPr>
          </a:lstStyle>
          <a:p>
            <a:pPr>
              <a:defRPr/>
            </a:pPr>
            <a:endParaRPr lang="en-US"/>
          </a:p>
        </p:txBody>
      </p:sp>
      <p:sp>
        <p:nvSpPr>
          <p:cNvPr id="4224" name="Rectangle 128"/>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FFFFFF"/>
                </a:solidFill>
                <a:effectLst>
                  <a:outerShdw blurRad="38100" dist="38100" dir="2700000" algn="tl">
                    <a:srgbClr val="000000"/>
                  </a:outerShdw>
                </a:effectLst>
                <a:latin typeface="+mn-lt"/>
                <a:cs typeface="+mn-cs"/>
              </a:defRPr>
            </a:lvl1pPr>
          </a:lstStyle>
          <a:p>
            <a:pPr>
              <a:defRPr/>
            </a:pPr>
            <a:fld id="{8937DB6E-75EF-4DF1-9C77-1F255B6780F5}" type="slidenum">
              <a:rPr lang="en-US"/>
              <a:pPr>
                <a:defRPr/>
              </a:pPr>
              <a:t>‹#›</a:t>
            </a:fld>
            <a:endParaRPr lang="en-US"/>
          </a:p>
        </p:txBody>
      </p:sp>
      <p:sp>
        <p:nvSpPr>
          <p:cNvPr id="4225" name="Rectangle 129"/>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226" name="Rectangle 130"/>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dk2" tx1="lt1" bg2="dk1"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60000"/>
        <a:buFont typeface="Wingdings" pitchFamily="2" charset="2"/>
        <a:buChar char="u"/>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0000"/>
        <a:buFont typeface="Wingdings" pitchFamily="2" charset="2"/>
        <a:buChar char="u"/>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60000"/>
        <a:buFont typeface="Wingdings" pitchFamily="2" charset="2"/>
        <a:buChar char="u"/>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60000"/>
        <a:buFont typeface="Wingdings" pitchFamily="2" charset="2"/>
        <a:buChar char="u"/>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60000"/>
        <a:buFont typeface="Wingdings" pitchFamily="2" charset="2"/>
        <a:buChar char="u"/>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60000"/>
        <a:buFont typeface="Wingdings" pitchFamily="2" charset="2"/>
        <a:buChar char="u"/>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60000"/>
        <a:buFont typeface="Wingdings" pitchFamily="2" charset="2"/>
        <a:buChar char="u"/>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按一下以編輯母片標題樣式</a:t>
            </a:r>
          </a:p>
        </p:txBody>
      </p:sp>
      <p:sp>
        <p:nvSpPr>
          <p:cNvPr id="1126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按一下以編輯母片</a:t>
            </a:r>
          </a:p>
          <a:p>
            <a:pPr lvl="1"/>
            <a:r>
              <a:rPr lang="en-US" altLang="zh-TW" smtClean="0"/>
              <a:t>第二層</a:t>
            </a:r>
          </a:p>
          <a:p>
            <a:pPr lvl="2"/>
            <a:r>
              <a:rPr lang="en-US" altLang="zh-TW" smtClean="0"/>
              <a:t>第三層</a:t>
            </a:r>
          </a:p>
          <a:p>
            <a:pPr lvl="3"/>
            <a:r>
              <a:rPr lang="en-US" altLang="zh-TW" smtClean="0"/>
              <a:t>第四層</a:t>
            </a:r>
          </a:p>
          <a:p>
            <a:pPr lvl="4"/>
            <a:r>
              <a:rPr lang="en-US" altLang="zh-TW" smtClean="0"/>
              <a:t>第五層</a:t>
            </a:r>
          </a:p>
        </p:txBody>
      </p:sp>
      <p:sp>
        <p:nvSpPr>
          <p:cNvPr id="17408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mj-lt"/>
                <a:cs typeface="+mn-cs"/>
              </a:defRPr>
            </a:lvl1pPr>
          </a:lstStyle>
          <a:p>
            <a:pPr>
              <a:defRPr/>
            </a:pPr>
            <a:r>
              <a:rPr lang="zh-TW" altLang="en-US"/>
              <a:t>November 2001</a:t>
            </a:r>
            <a:endParaRPr lang="en-US" altLang="zh-TW"/>
          </a:p>
        </p:txBody>
      </p:sp>
      <p:sp>
        <p:nvSpPr>
          <p:cNvPr id="17408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0000"/>
                </a:solidFill>
                <a:latin typeface="+mj-lt"/>
                <a:cs typeface="+mn-cs"/>
              </a:defRPr>
            </a:lvl1pPr>
          </a:lstStyle>
          <a:p>
            <a:pPr>
              <a:defRPr/>
            </a:pPr>
            <a:r>
              <a:rPr lang="en-US" altLang="zh-TW"/>
              <a:t>Meng-Shiuan Pan</a:t>
            </a:r>
          </a:p>
        </p:txBody>
      </p:sp>
      <p:sp>
        <p:nvSpPr>
          <p:cNvPr id="17408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mj-lt"/>
                <a:cs typeface="+mn-cs"/>
              </a:defRPr>
            </a:lvl1pPr>
          </a:lstStyle>
          <a:p>
            <a:pPr>
              <a:defRPr/>
            </a:pPr>
            <a:fld id="{3D81689D-EC8D-4ADB-A0EE-2476AE900720}" type="slidenum">
              <a:rPr lang="en-US" altLang="zh-TW"/>
              <a:pPr>
                <a:defRPr/>
              </a:pPr>
              <a:t>‹#›</a:t>
            </a:fld>
            <a:endParaRPr lang="en-US" altLang="zh-TW"/>
          </a:p>
        </p:txBody>
      </p:sp>
      <p:sp>
        <p:nvSpPr>
          <p:cNvPr id="17408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kumimoji="1" lang="en-US">
              <a:solidFill>
                <a:srgbClr val="000000"/>
              </a:solidFill>
              <a:cs typeface="+mn-cs"/>
            </a:endParaRPr>
          </a:p>
        </p:txBody>
      </p:sp>
      <p:sp>
        <p:nvSpPr>
          <p:cNvPr id="17408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kumimoji="1"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4200">
          <a:solidFill>
            <a:schemeClr val="tx2"/>
          </a:solidFill>
          <a:latin typeface="+mj-lt"/>
          <a:ea typeface="+mj-ea"/>
          <a:cs typeface="+mj-cs"/>
        </a:defRPr>
      </a:lvl1pPr>
      <a:lvl2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0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按一下以編輯母片標題樣式</a:t>
            </a:r>
          </a:p>
        </p:txBody>
      </p:sp>
      <p:sp>
        <p:nvSpPr>
          <p:cNvPr id="12291"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smtClean="0"/>
              <a:t>按一下以編輯母片</a:t>
            </a:r>
          </a:p>
          <a:p>
            <a:pPr lvl="1"/>
            <a:r>
              <a:rPr lang="en-US" altLang="zh-TW" smtClean="0"/>
              <a:t>第二層</a:t>
            </a:r>
          </a:p>
          <a:p>
            <a:pPr lvl="2"/>
            <a:r>
              <a:rPr lang="en-US" altLang="zh-TW" smtClean="0"/>
              <a:t>第三層</a:t>
            </a:r>
          </a:p>
          <a:p>
            <a:pPr lvl="3"/>
            <a:r>
              <a:rPr lang="en-US" altLang="zh-TW" smtClean="0"/>
              <a:t>第四層</a:t>
            </a:r>
          </a:p>
          <a:p>
            <a:pPr lvl="4"/>
            <a:r>
              <a:rPr lang="en-US" altLang="zh-TW" smtClean="0"/>
              <a:t>第五層</a:t>
            </a:r>
          </a:p>
        </p:txBody>
      </p:sp>
      <p:sp>
        <p:nvSpPr>
          <p:cNvPr id="174084"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mj-lt"/>
                <a:cs typeface="+mn-cs"/>
              </a:defRPr>
            </a:lvl1pPr>
          </a:lstStyle>
          <a:p>
            <a:pPr>
              <a:defRPr/>
            </a:pPr>
            <a:r>
              <a:rPr lang="zh-TW" altLang="en-US"/>
              <a:t>November 2001</a:t>
            </a:r>
            <a:endParaRPr lang="en-US" altLang="zh-TW"/>
          </a:p>
        </p:txBody>
      </p:sp>
      <p:sp>
        <p:nvSpPr>
          <p:cNvPr id="17408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0000"/>
                </a:solidFill>
                <a:latin typeface="+mj-lt"/>
                <a:cs typeface="+mn-cs"/>
              </a:defRPr>
            </a:lvl1pPr>
          </a:lstStyle>
          <a:p>
            <a:pPr>
              <a:defRPr/>
            </a:pPr>
            <a:r>
              <a:rPr lang="en-US" altLang="zh-TW"/>
              <a:t>Meng-Shiuan Pan</a:t>
            </a:r>
          </a:p>
        </p:txBody>
      </p:sp>
      <p:sp>
        <p:nvSpPr>
          <p:cNvPr id="174086"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mj-lt"/>
                <a:cs typeface="+mn-cs"/>
              </a:defRPr>
            </a:lvl1pPr>
          </a:lstStyle>
          <a:p>
            <a:pPr>
              <a:defRPr/>
            </a:pPr>
            <a:fld id="{82E82CCA-2385-4EBA-AA84-BC914B97D49A}" type="slidenum">
              <a:rPr lang="en-US" altLang="zh-TW"/>
              <a:pPr>
                <a:defRPr/>
              </a:pPr>
              <a:t>‹#›</a:t>
            </a:fld>
            <a:endParaRPr lang="en-US" altLang="zh-TW"/>
          </a:p>
        </p:txBody>
      </p:sp>
      <p:sp>
        <p:nvSpPr>
          <p:cNvPr id="174087"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kumimoji="1" lang="en-US">
              <a:solidFill>
                <a:srgbClr val="000000"/>
              </a:solidFill>
              <a:cs typeface="+mn-cs"/>
            </a:endParaRPr>
          </a:p>
        </p:txBody>
      </p:sp>
      <p:sp>
        <p:nvSpPr>
          <p:cNvPr id="174088"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kumimoji="1"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4200">
          <a:solidFill>
            <a:schemeClr val="tx2"/>
          </a:solidFill>
          <a:latin typeface="+mj-lt"/>
          <a:ea typeface="+mj-ea"/>
          <a:cs typeface="+mj-cs"/>
        </a:defRPr>
      </a:lvl1pPr>
      <a:lvl2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新細明體"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0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recent-computer-technology.blogspot.com/" TargetMode="External"/><Relationship Id="rId2" Type="http://schemas.openxmlformats.org/officeDocument/2006/relationships/hyperlink" Target="http://free-computerscience-ebooks.blogspot.com/" TargetMode="External"/><Relationship Id="rId1" Type="http://schemas.openxmlformats.org/officeDocument/2006/relationships/slideLayout" Target="../slideLayouts/slideLayout1.xml"/><Relationship Id="rId4" Type="http://schemas.openxmlformats.org/officeDocument/2006/relationships/hyperlink" Target="http://computertechnologiesebooks.blogspot.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0.xml"/><Relationship Id="rId1" Type="http://schemas.openxmlformats.org/officeDocument/2006/relationships/vmlDrawing" Target="../drawings/vmlDrawing7.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54.xml"/><Relationship Id="rId1" Type="http://schemas.openxmlformats.org/officeDocument/2006/relationships/vmlDrawing" Target="../drawings/vmlDrawing8.v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ctrTitle"/>
          </p:nvPr>
        </p:nvSpPr>
        <p:spPr/>
        <p:txBody>
          <a:bodyPr/>
          <a:lstStyle/>
          <a:p>
            <a:pPr eaLnBrk="1" hangingPunct="1"/>
            <a:r>
              <a:rPr lang="en-US" sz="6600" b="1" dirty="0" smtClean="0"/>
              <a:t>ZigBee/IEEE 802.15.4</a:t>
            </a:r>
          </a:p>
        </p:txBody>
      </p:sp>
      <p:sp>
        <p:nvSpPr>
          <p:cNvPr id="59395" name="Subtitle 2"/>
          <p:cNvSpPr>
            <a:spLocks noGrp="1"/>
          </p:cNvSpPr>
          <p:nvPr>
            <p:ph type="subTitle" idx="1"/>
          </p:nvPr>
        </p:nvSpPr>
        <p:spPr>
          <a:xfrm>
            <a:off x="5562600" y="4876800"/>
            <a:ext cx="3200400" cy="1752600"/>
          </a:xfrm>
        </p:spPr>
        <p:txBody>
          <a:bodyPr/>
          <a:lstStyle/>
          <a:p>
            <a:pPr algn="l" eaLnBrk="1" hangingPunct="1"/>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p:cNvSpPr txBox="1">
            <a:spLocks noChangeArrowheads="1"/>
          </p:cNvSpPr>
          <p:nvPr/>
        </p:nvSpPr>
        <p:spPr bwMode="auto">
          <a:xfrm>
            <a:off x="609600" y="2209800"/>
            <a:ext cx="2895600" cy="1006475"/>
          </a:xfrm>
          <a:prstGeom prst="rect">
            <a:avLst/>
          </a:prstGeom>
          <a:noFill/>
          <a:ln w="9525">
            <a:noFill/>
            <a:miter lim="800000"/>
            <a:headEnd/>
            <a:tailEnd/>
          </a:ln>
        </p:spPr>
        <p:txBody>
          <a:bodyPr>
            <a:spAutoFit/>
          </a:bodyPr>
          <a:lstStyle/>
          <a:p>
            <a:r>
              <a:rPr lang="en-US" sz="2000" b="1">
                <a:solidFill>
                  <a:srgbClr val="FFFFFF"/>
                </a:solidFill>
                <a:ea typeface="ＭＳ Ｐゴシック" pitchFamily="34" charset="-128"/>
              </a:rPr>
              <a:t>868MHz/</a:t>
            </a:r>
          </a:p>
          <a:p>
            <a:r>
              <a:rPr lang="en-US" sz="2000" b="1">
                <a:solidFill>
                  <a:srgbClr val="FFFFFF"/>
                </a:solidFill>
                <a:ea typeface="ＭＳ Ｐゴシック" pitchFamily="34" charset="-128"/>
              </a:rPr>
              <a:t>915MHz </a:t>
            </a:r>
          </a:p>
          <a:p>
            <a:r>
              <a:rPr lang="en-US" sz="2000" b="1">
                <a:solidFill>
                  <a:srgbClr val="FFFFFF"/>
                </a:solidFill>
                <a:ea typeface="ＭＳ Ｐゴシック" pitchFamily="34" charset="-128"/>
              </a:rPr>
              <a:t>PHY</a:t>
            </a:r>
            <a:endParaRPr lang="en-US">
              <a:solidFill>
                <a:srgbClr val="FFFFFF"/>
              </a:solidFill>
              <a:ea typeface="ＭＳ Ｐゴシック" pitchFamily="34" charset="-128"/>
            </a:endParaRPr>
          </a:p>
        </p:txBody>
      </p:sp>
      <p:sp>
        <p:nvSpPr>
          <p:cNvPr id="66563" name="Line 5"/>
          <p:cNvSpPr>
            <a:spLocks noChangeShapeType="1"/>
          </p:cNvSpPr>
          <p:nvPr/>
        </p:nvSpPr>
        <p:spPr bwMode="auto">
          <a:xfrm>
            <a:off x="3105150" y="3276600"/>
            <a:ext cx="838200" cy="1588"/>
          </a:xfrm>
          <a:prstGeom prst="line">
            <a:avLst/>
          </a:prstGeom>
          <a:noFill/>
          <a:ln w="12700">
            <a:solidFill>
              <a:schemeClr val="tx1"/>
            </a:solidFill>
            <a:round/>
            <a:headEnd type="none" w="sm" len="sm"/>
            <a:tailEnd type="none" w="sm" len="sm"/>
          </a:ln>
        </p:spPr>
        <p:txBody>
          <a:bodyPr/>
          <a:lstStyle/>
          <a:p>
            <a:endParaRPr lang="en-US"/>
          </a:p>
        </p:txBody>
      </p:sp>
      <p:sp>
        <p:nvSpPr>
          <p:cNvPr id="66564" name="Line 6"/>
          <p:cNvSpPr>
            <a:spLocks noChangeShapeType="1"/>
          </p:cNvSpPr>
          <p:nvPr/>
        </p:nvSpPr>
        <p:spPr bwMode="auto">
          <a:xfrm>
            <a:off x="5410200" y="3276600"/>
            <a:ext cx="2209800" cy="1588"/>
          </a:xfrm>
          <a:prstGeom prst="line">
            <a:avLst/>
          </a:prstGeom>
          <a:noFill/>
          <a:ln w="12700">
            <a:solidFill>
              <a:schemeClr val="tx1"/>
            </a:solidFill>
            <a:round/>
            <a:headEnd type="none" w="sm" len="sm"/>
            <a:tailEnd type="none" w="sm" len="sm"/>
          </a:ln>
        </p:spPr>
        <p:txBody>
          <a:bodyPr/>
          <a:lstStyle/>
          <a:p>
            <a:endParaRPr lang="en-US"/>
          </a:p>
        </p:txBody>
      </p:sp>
      <p:sp>
        <p:nvSpPr>
          <p:cNvPr id="66565" name="Line 7"/>
          <p:cNvSpPr>
            <a:spLocks noChangeShapeType="1"/>
          </p:cNvSpPr>
          <p:nvPr/>
        </p:nvSpPr>
        <p:spPr bwMode="auto">
          <a:xfrm>
            <a:off x="838200" y="5791200"/>
            <a:ext cx="7543800" cy="0"/>
          </a:xfrm>
          <a:prstGeom prst="line">
            <a:avLst/>
          </a:prstGeom>
          <a:noFill/>
          <a:ln w="12700">
            <a:solidFill>
              <a:schemeClr val="tx1"/>
            </a:solidFill>
            <a:round/>
            <a:headEnd type="none" w="sm" len="sm"/>
            <a:tailEnd type="none" w="sm" len="sm"/>
          </a:ln>
        </p:spPr>
        <p:txBody>
          <a:bodyPr/>
          <a:lstStyle/>
          <a:p>
            <a:endParaRPr lang="en-US"/>
          </a:p>
        </p:txBody>
      </p:sp>
      <p:sp>
        <p:nvSpPr>
          <p:cNvPr id="66566" name="AutoShape 8"/>
          <p:cNvSpPr>
            <a:spLocks noChangeArrowheads="1"/>
          </p:cNvSpPr>
          <p:nvPr/>
        </p:nvSpPr>
        <p:spPr bwMode="auto">
          <a:xfrm rot="-5400000">
            <a:off x="9525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67" name="AutoShape 9"/>
          <p:cNvSpPr>
            <a:spLocks noChangeArrowheads="1"/>
          </p:cNvSpPr>
          <p:nvPr/>
        </p:nvSpPr>
        <p:spPr bwMode="auto">
          <a:xfrm rot="-5400000">
            <a:off x="14097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68" name="AutoShape 10"/>
          <p:cNvSpPr>
            <a:spLocks noChangeArrowheads="1"/>
          </p:cNvSpPr>
          <p:nvPr/>
        </p:nvSpPr>
        <p:spPr bwMode="auto">
          <a:xfrm rot="-5400000">
            <a:off x="18669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69" name="AutoShape 11"/>
          <p:cNvSpPr>
            <a:spLocks noChangeArrowheads="1"/>
          </p:cNvSpPr>
          <p:nvPr/>
        </p:nvSpPr>
        <p:spPr bwMode="auto">
          <a:xfrm rot="-5400000">
            <a:off x="23241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0" name="AutoShape 12"/>
          <p:cNvSpPr>
            <a:spLocks noChangeArrowheads="1"/>
          </p:cNvSpPr>
          <p:nvPr/>
        </p:nvSpPr>
        <p:spPr bwMode="auto">
          <a:xfrm rot="-5400000">
            <a:off x="27813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1" name="AutoShape 13"/>
          <p:cNvSpPr>
            <a:spLocks noChangeArrowheads="1"/>
          </p:cNvSpPr>
          <p:nvPr/>
        </p:nvSpPr>
        <p:spPr bwMode="auto">
          <a:xfrm rot="-5400000">
            <a:off x="32385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2" name="AutoShape 14"/>
          <p:cNvSpPr>
            <a:spLocks noChangeArrowheads="1"/>
          </p:cNvSpPr>
          <p:nvPr/>
        </p:nvSpPr>
        <p:spPr bwMode="auto">
          <a:xfrm rot="-5400000">
            <a:off x="36957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3" name="AutoShape 15"/>
          <p:cNvSpPr>
            <a:spLocks noChangeArrowheads="1"/>
          </p:cNvSpPr>
          <p:nvPr/>
        </p:nvSpPr>
        <p:spPr bwMode="auto">
          <a:xfrm rot="-5400000">
            <a:off x="41529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4" name="AutoShape 16"/>
          <p:cNvSpPr>
            <a:spLocks noChangeArrowheads="1"/>
          </p:cNvSpPr>
          <p:nvPr/>
        </p:nvSpPr>
        <p:spPr bwMode="auto">
          <a:xfrm rot="-5400000">
            <a:off x="46101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5" name="AutoShape 17"/>
          <p:cNvSpPr>
            <a:spLocks noChangeArrowheads="1"/>
          </p:cNvSpPr>
          <p:nvPr/>
        </p:nvSpPr>
        <p:spPr bwMode="auto">
          <a:xfrm rot="-5400000">
            <a:off x="50673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6" name="AutoShape 18"/>
          <p:cNvSpPr>
            <a:spLocks noChangeArrowheads="1"/>
          </p:cNvSpPr>
          <p:nvPr/>
        </p:nvSpPr>
        <p:spPr bwMode="auto">
          <a:xfrm rot="-5400000">
            <a:off x="55245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7" name="AutoShape 19"/>
          <p:cNvSpPr>
            <a:spLocks noChangeArrowheads="1"/>
          </p:cNvSpPr>
          <p:nvPr/>
        </p:nvSpPr>
        <p:spPr bwMode="auto">
          <a:xfrm rot="-5400000">
            <a:off x="59817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8" name="AutoShape 20"/>
          <p:cNvSpPr>
            <a:spLocks noChangeArrowheads="1"/>
          </p:cNvSpPr>
          <p:nvPr/>
        </p:nvSpPr>
        <p:spPr bwMode="auto">
          <a:xfrm rot="-5400000">
            <a:off x="64389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79" name="AutoShape 21"/>
          <p:cNvSpPr>
            <a:spLocks noChangeArrowheads="1"/>
          </p:cNvSpPr>
          <p:nvPr/>
        </p:nvSpPr>
        <p:spPr bwMode="auto">
          <a:xfrm rot="-5400000">
            <a:off x="68961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0" name="AutoShape 22"/>
          <p:cNvSpPr>
            <a:spLocks noChangeArrowheads="1"/>
          </p:cNvSpPr>
          <p:nvPr/>
        </p:nvSpPr>
        <p:spPr bwMode="auto">
          <a:xfrm rot="-5400000">
            <a:off x="73533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1" name="AutoShape 23"/>
          <p:cNvSpPr>
            <a:spLocks noChangeArrowheads="1"/>
          </p:cNvSpPr>
          <p:nvPr/>
        </p:nvSpPr>
        <p:spPr bwMode="auto">
          <a:xfrm rot="-5400000">
            <a:off x="7810500" y="5448300"/>
            <a:ext cx="457200" cy="228600"/>
          </a:xfrm>
          <a:prstGeom prst="flowChartDelay">
            <a:avLst/>
          </a:prstGeom>
          <a:solidFill>
            <a:srgbClr val="00FF00"/>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2" name="AutoShape 24"/>
          <p:cNvSpPr>
            <a:spLocks noChangeArrowheads="1"/>
          </p:cNvSpPr>
          <p:nvPr/>
        </p:nvSpPr>
        <p:spPr bwMode="auto">
          <a:xfrm rot="-5400000">
            <a:off x="33147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3" name="Text Box 25"/>
          <p:cNvSpPr txBox="1">
            <a:spLocks noChangeArrowheads="1"/>
          </p:cNvSpPr>
          <p:nvPr/>
        </p:nvSpPr>
        <p:spPr bwMode="auto">
          <a:xfrm>
            <a:off x="609600" y="5842000"/>
            <a:ext cx="836613" cy="304800"/>
          </a:xfrm>
          <a:prstGeom prst="rect">
            <a:avLst/>
          </a:prstGeom>
          <a:noFill/>
          <a:ln w="12700">
            <a:noFill/>
            <a:miter lim="800000"/>
            <a:headEnd type="none" w="sm" len="sm"/>
            <a:tailEnd type="none" w="sm" len="sm"/>
          </a:ln>
        </p:spPr>
        <p:txBody>
          <a:bodyPr wrap="none">
            <a:spAutoFit/>
          </a:bodyPr>
          <a:lstStyle/>
          <a:p>
            <a:r>
              <a:rPr lang="en-US" sz="1400">
                <a:solidFill>
                  <a:srgbClr val="FFFFFF"/>
                </a:solidFill>
                <a:ea typeface="ＭＳ Ｐゴシック" pitchFamily="34" charset="-128"/>
              </a:rPr>
              <a:t>2.4 GHz</a:t>
            </a:r>
          </a:p>
        </p:txBody>
      </p:sp>
      <p:sp>
        <p:nvSpPr>
          <p:cNvPr id="66584" name="Text Box 26"/>
          <p:cNvSpPr txBox="1">
            <a:spLocks noChangeArrowheads="1"/>
          </p:cNvSpPr>
          <p:nvPr/>
        </p:nvSpPr>
        <p:spPr bwMode="auto">
          <a:xfrm>
            <a:off x="3032125" y="3327400"/>
            <a:ext cx="1044575" cy="304800"/>
          </a:xfrm>
          <a:prstGeom prst="rect">
            <a:avLst/>
          </a:prstGeom>
          <a:noFill/>
          <a:ln w="12700">
            <a:noFill/>
            <a:miter lim="800000"/>
            <a:headEnd type="none" w="sm" len="sm"/>
            <a:tailEnd type="none" w="sm" len="sm"/>
          </a:ln>
        </p:spPr>
        <p:txBody>
          <a:bodyPr wrap="none">
            <a:spAutoFit/>
          </a:bodyPr>
          <a:lstStyle/>
          <a:p>
            <a:pPr algn="ctr"/>
            <a:r>
              <a:rPr lang="en-US" sz="1400">
                <a:solidFill>
                  <a:srgbClr val="FFFFFF"/>
                </a:solidFill>
                <a:ea typeface="ＭＳ Ｐゴシック" pitchFamily="34" charset="-128"/>
              </a:rPr>
              <a:t>868.3 MHz</a:t>
            </a:r>
          </a:p>
        </p:txBody>
      </p:sp>
      <p:sp>
        <p:nvSpPr>
          <p:cNvPr id="66585" name="AutoShape 27"/>
          <p:cNvSpPr>
            <a:spLocks noChangeArrowheads="1"/>
          </p:cNvSpPr>
          <p:nvPr/>
        </p:nvSpPr>
        <p:spPr bwMode="auto">
          <a:xfrm rot="-5400000">
            <a:off x="56007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6" name="AutoShape 28"/>
          <p:cNvSpPr>
            <a:spLocks noChangeArrowheads="1"/>
          </p:cNvSpPr>
          <p:nvPr/>
        </p:nvSpPr>
        <p:spPr bwMode="auto">
          <a:xfrm rot="-5400000">
            <a:off x="57531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7" name="AutoShape 29"/>
          <p:cNvSpPr>
            <a:spLocks noChangeArrowheads="1"/>
          </p:cNvSpPr>
          <p:nvPr/>
        </p:nvSpPr>
        <p:spPr bwMode="auto">
          <a:xfrm rot="-5400000">
            <a:off x="59055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8" name="AutoShape 30"/>
          <p:cNvSpPr>
            <a:spLocks noChangeArrowheads="1"/>
          </p:cNvSpPr>
          <p:nvPr/>
        </p:nvSpPr>
        <p:spPr bwMode="auto">
          <a:xfrm rot="-5400000">
            <a:off x="60579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89" name="AutoShape 31"/>
          <p:cNvSpPr>
            <a:spLocks noChangeArrowheads="1"/>
          </p:cNvSpPr>
          <p:nvPr/>
        </p:nvSpPr>
        <p:spPr bwMode="auto">
          <a:xfrm rot="-5400000">
            <a:off x="62103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0" name="AutoShape 32"/>
          <p:cNvSpPr>
            <a:spLocks noChangeArrowheads="1"/>
          </p:cNvSpPr>
          <p:nvPr/>
        </p:nvSpPr>
        <p:spPr bwMode="auto">
          <a:xfrm rot="-5400000">
            <a:off x="63627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1" name="AutoShape 33"/>
          <p:cNvSpPr>
            <a:spLocks noChangeArrowheads="1"/>
          </p:cNvSpPr>
          <p:nvPr/>
        </p:nvSpPr>
        <p:spPr bwMode="auto">
          <a:xfrm rot="-5400000">
            <a:off x="65151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2" name="AutoShape 34"/>
          <p:cNvSpPr>
            <a:spLocks noChangeArrowheads="1"/>
          </p:cNvSpPr>
          <p:nvPr/>
        </p:nvSpPr>
        <p:spPr bwMode="auto">
          <a:xfrm rot="-5400000">
            <a:off x="66675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3" name="AutoShape 35"/>
          <p:cNvSpPr>
            <a:spLocks noChangeArrowheads="1"/>
          </p:cNvSpPr>
          <p:nvPr/>
        </p:nvSpPr>
        <p:spPr bwMode="auto">
          <a:xfrm rot="-5400000">
            <a:off x="68199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4" name="AutoShape 36"/>
          <p:cNvSpPr>
            <a:spLocks noChangeArrowheads="1"/>
          </p:cNvSpPr>
          <p:nvPr/>
        </p:nvSpPr>
        <p:spPr bwMode="auto">
          <a:xfrm rot="-5400000">
            <a:off x="6972300" y="3009900"/>
            <a:ext cx="457200" cy="76200"/>
          </a:xfrm>
          <a:prstGeom prst="flowChartDelay">
            <a:avLst/>
          </a:prstGeom>
          <a:solidFill>
            <a:srgbClr val="3366FF"/>
          </a:solidFill>
          <a:ln w="12700">
            <a:solidFill>
              <a:schemeClr val="tx1"/>
            </a:solidFill>
            <a:miter lim="800000"/>
            <a:headEnd type="none" w="sm" len="sm"/>
            <a:tailEnd type="none" w="sm" len="sm"/>
          </a:ln>
        </p:spPr>
        <p:txBody>
          <a:bodyPr wrap="none" anchor="ctr"/>
          <a:lstStyle/>
          <a:p>
            <a:endParaRPr lang="en-US">
              <a:solidFill>
                <a:srgbClr val="FFFFFF"/>
              </a:solidFill>
              <a:latin typeface="Verdana" pitchFamily="34" charset="0"/>
            </a:endParaRPr>
          </a:p>
        </p:txBody>
      </p:sp>
      <p:sp>
        <p:nvSpPr>
          <p:cNvPr id="66595" name="Text Box 37"/>
          <p:cNvSpPr txBox="1">
            <a:spLocks noChangeArrowheads="1"/>
          </p:cNvSpPr>
          <p:nvPr/>
        </p:nvSpPr>
        <p:spPr bwMode="auto">
          <a:xfrm>
            <a:off x="3048000" y="2260600"/>
            <a:ext cx="1227138" cy="366713"/>
          </a:xfrm>
          <a:prstGeom prst="rect">
            <a:avLst/>
          </a:prstGeom>
          <a:noFill/>
          <a:ln w="12700">
            <a:noFill/>
            <a:miter lim="800000"/>
            <a:headEnd type="none" w="sm" len="sm"/>
            <a:tailEnd type="none" w="sm" len="sm"/>
          </a:ln>
        </p:spPr>
        <p:txBody>
          <a:bodyPr wrap="none">
            <a:spAutoFit/>
          </a:bodyPr>
          <a:lstStyle/>
          <a:p>
            <a:r>
              <a:rPr lang="en-US">
                <a:solidFill>
                  <a:srgbClr val="FFFFFF"/>
                </a:solidFill>
                <a:ea typeface="ＭＳ Ｐゴシック" pitchFamily="34" charset="-128"/>
              </a:rPr>
              <a:t>Channel 0</a:t>
            </a:r>
          </a:p>
        </p:txBody>
      </p:sp>
      <p:sp>
        <p:nvSpPr>
          <p:cNvPr id="66596" name="Text Box 38"/>
          <p:cNvSpPr txBox="1">
            <a:spLocks noChangeArrowheads="1"/>
          </p:cNvSpPr>
          <p:nvPr/>
        </p:nvSpPr>
        <p:spPr bwMode="auto">
          <a:xfrm>
            <a:off x="5029200" y="2209800"/>
            <a:ext cx="1671638" cy="366713"/>
          </a:xfrm>
          <a:prstGeom prst="rect">
            <a:avLst/>
          </a:prstGeom>
          <a:noFill/>
          <a:ln w="12700">
            <a:noFill/>
            <a:miter lim="800000"/>
            <a:headEnd type="none" w="sm" len="sm"/>
            <a:tailEnd type="none" w="sm" len="sm"/>
          </a:ln>
        </p:spPr>
        <p:txBody>
          <a:bodyPr wrap="none">
            <a:spAutoFit/>
          </a:bodyPr>
          <a:lstStyle/>
          <a:p>
            <a:r>
              <a:rPr lang="en-US">
                <a:solidFill>
                  <a:srgbClr val="FFFFFF"/>
                </a:solidFill>
                <a:ea typeface="ＭＳ Ｐゴシック" pitchFamily="34" charset="-128"/>
              </a:rPr>
              <a:t>Channels 1-10</a:t>
            </a:r>
          </a:p>
        </p:txBody>
      </p:sp>
      <p:sp>
        <p:nvSpPr>
          <p:cNvPr id="66597" name="Text Box 39"/>
          <p:cNvSpPr txBox="1">
            <a:spLocks noChangeArrowheads="1"/>
          </p:cNvSpPr>
          <p:nvPr/>
        </p:nvSpPr>
        <p:spPr bwMode="auto">
          <a:xfrm>
            <a:off x="3810000" y="4927600"/>
            <a:ext cx="1798638" cy="366713"/>
          </a:xfrm>
          <a:prstGeom prst="rect">
            <a:avLst/>
          </a:prstGeom>
          <a:noFill/>
          <a:ln w="12700">
            <a:noFill/>
            <a:miter lim="800000"/>
            <a:headEnd type="none" w="sm" len="sm"/>
            <a:tailEnd type="none" w="sm" len="sm"/>
          </a:ln>
        </p:spPr>
        <p:txBody>
          <a:bodyPr wrap="none">
            <a:spAutoFit/>
          </a:bodyPr>
          <a:lstStyle/>
          <a:p>
            <a:r>
              <a:rPr lang="en-US">
                <a:solidFill>
                  <a:srgbClr val="FFFFFF"/>
                </a:solidFill>
                <a:ea typeface="ＭＳ Ｐゴシック" pitchFamily="34" charset="-128"/>
              </a:rPr>
              <a:t>Channels 11-26</a:t>
            </a:r>
          </a:p>
        </p:txBody>
      </p:sp>
      <p:sp>
        <p:nvSpPr>
          <p:cNvPr id="66598" name="Line 40"/>
          <p:cNvSpPr>
            <a:spLocks noChangeShapeType="1"/>
          </p:cNvSpPr>
          <p:nvPr/>
        </p:nvSpPr>
        <p:spPr bwMode="auto">
          <a:xfrm>
            <a:off x="838200" y="5715000"/>
            <a:ext cx="0" cy="152400"/>
          </a:xfrm>
          <a:prstGeom prst="line">
            <a:avLst/>
          </a:prstGeom>
          <a:noFill/>
          <a:ln w="12700">
            <a:solidFill>
              <a:schemeClr val="tx1"/>
            </a:solidFill>
            <a:round/>
            <a:headEnd type="none" w="sm" len="sm"/>
            <a:tailEnd type="none" w="sm" len="sm"/>
          </a:ln>
        </p:spPr>
        <p:txBody>
          <a:bodyPr/>
          <a:lstStyle/>
          <a:p>
            <a:endParaRPr lang="en-US"/>
          </a:p>
        </p:txBody>
      </p:sp>
      <p:sp>
        <p:nvSpPr>
          <p:cNvPr id="66599" name="Line 41"/>
          <p:cNvSpPr>
            <a:spLocks noChangeShapeType="1"/>
          </p:cNvSpPr>
          <p:nvPr/>
        </p:nvSpPr>
        <p:spPr bwMode="auto">
          <a:xfrm>
            <a:off x="8382000" y="5715000"/>
            <a:ext cx="0" cy="152400"/>
          </a:xfrm>
          <a:prstGeom prst="line">
            <a:avLst/>
          </a:prstGeom>
          <a:noFill/>
          <a:ln w="12700">
            <a:solidFill>
              <a:schemeClr val="tx1"/>
            </a:solidFill>
            <a:round/>
            <a:headEnd type="none" w="sm" len="sm"/>
            <a:tailEnd type="none" w="sm" len="sm"/>
          </a:ln>
        </p:spPr>
        <p:txBody>
          <a:bodyPr/>
          <a:lstStyle/>
          <a:p>
            <a:endParaRPr lang="en-US"/>
          </a:p>
        </p:txBody>
      </p:sp>
      <p:sp>
        <p:nvSpPr>
          <p:cNvPr id="66600" name="Text Box 42"/>
          <p:cNvSpPr txBox="1">
            <a:spLocks noChangeArrowheads="1"/>
          </p:cNvSpPr>
          <p:nvPr/>
        </p:nvSpPr>
        <p:spPr bwMode="auto">
          <a:xfrm>
            <a:off x="7239000" y="3327400"/>
            <a:ext cx="895350" cy="304800"/>
          </a:xfrm>
          <a:prstGeom prst="rect">
            <a:avLst/>
          </a:prstGeom>
          <a:noFill/>
          <a:ln w="12700">
            <a:noFill/>
            <a:miter lim="800000"/>
            <a:headEnd type="none" w="sm" len="sm"/>
            <a:tailEnd type="none" w="sm" len="sm"/>
          </a:ln>
        </p:spPr>
        <p:txBody>
          <a:bodyPr wrap="none">
            <a:spAutoFit/>
          </a:bodyPr>
          <a:lstStyle/>
          <a:p>
            <a:r>
              <a:rPr lang="en-US" sz="1400">
                <a:solidFill>
                  <a:srgbClr val="FFFFFF"/>
                </a:solidFill>
                <a:ea typeface="ＭＳ Ｐゴシック" pitchFamily="34" charset="-128"/>
              </a:rPr>
              <a:t>928 MHz</a:t>
            </a:r>
          </a:p>
        </p:txBody>
      </p:sp>
      <p:sp>
        <p:nvSpPr>
          <p:cNvPr id="66601" name="Line 43"/>
          <p:cNvSpPr>
            <a:spLocks noChangeShapeType="1"/>
          </p:cNvSpPr>
          <p:nvPr/>
        </p:nvSpPr>
        <p:spPr bwMode="auto">
          <a:xfrm>
            <a:off x="7620000" y="3200400"/>
            <a:ext cx="1588" cy="152400"/>
          </a:xfrm>
          <a:prstGeom prst="line">
            <a:avLst/>
          </a:prstGeom>
          <a:noFill/>
          <a:ln w="12700">
            <a:solidFill>
              <a:schemeClr val="tx1"/>
            </a:solidFill>
            <a:round/>
            <a:headEnd type="none" w="sm" len="sm"/>
            <a:tailEnd type="none" w="sm" len="sm"/>
          </a:ln>
        </p:spPr>
        <p:txBody>
          <a:bodyPr/>
          <a:lstStyle/>
          <a:p>
            <a:endParaRPr lang="en-US"/>
          </a:p>
        </p:txBody>
      </p:sp>
      <p:sp>
        <p:nvSpPr>
          <p:cNvPr id="66602" name="Text Box 44"/>
          <p:cNvSpPr txBox="1">
            <a:spLocks noChangeArrowheads="1"/>
          </p:cNvSpPr>
          <p:nvPr/>
        </p:nvSpPr>
        <p:spPr bwMode="auto">
          <a:xfrm>
            <a:off x="5029200" y="3327400"/>
            <a:ext cx="895350" cy="304800"/>
          </a:xfrm>
          <a:prstGeom prst="rect">
            <a:avLst/>
          </a:prstGeom>
          <a:noFill/>
          <a:ln w="12700">
            <a:noFill/>
            <a:miter lim="800000"/>
            <a:headEnd type="none" w="sm" len="sm"/>
            <a:tailEnd type="none" w="sm" len="sm"/>
          </a:ln>
        </p:spPr>
        <p:txBody>
          <a:bodyPr wrap="none">
            <a:spAutoFit/>
          </a:bodyPr>
          <a:lstStyle/>
          <a:p>
            <a:r>
              <a:rPr lang="en-US" sz="1400">
                <a:solidFill>
                  <a:srgbClr val="FFFFFF"/>
                </a:solidFill>
                <a:ea typeface="ＭＳ Ｐゴシック" pitchFamily="34" charset="-128"/>
              </a:rPr>
              <a:t>902 MHz</a:t>
            </a:r>
          </a:p>
        </p:txBody>
      </p:sp>
      <p:sp>
        <p:nvSpPr>
          <p:cNvPr id="66603" name="Line 45"/>
          <p:cNvSpPr>
            <a:spLocks noChangeShapeType="1"/>
          </p:cNvSpPr>
          <p:nvPr/>
        </p:nvSpPr>
        <p:spPr bwMode="auto">
          <a:xfrm>
            <a:off x="5410200" y="3200400"/>
            <a:ext cx="1588" cy="152400"/>
          </a:xfrm>
          <a:prstGeom prst="line">
            <a:avLst/>
          </a:prstGeom>
          <a:noFill/>
          <a:ln w="12700">
            <a:solidFill>
              <a:schemeClr val="tx1"/>
            </a:solidFill>
            <a:round/>
            <a:headEnd type="none" w="sm" len="sm"/>
            <a:tailEnd type="none" w="sm" len="sm"/>
          </a:ln>
        </p:spPr>
        <p:txBody>
          <a:bodyPr/>
          <a:lstStyle/>
          <a:p>
            <a:endParaRPr lang="en-US"/>
          </a:p>
        </p:txBody>
      </p:sp>
      <p:sp>
        <p:nvSpPr>
          <p:cNvPr id="66604" name="Text Box 46"/>
          <p:cNvSpPr txBox="1">
            <a:spLocks noChangeArrowheads="1"/>
          </p:cNvSpPr>
          <p:nvPr/>
        </p:nvSpPr>
        <p:spPr bwMode="auto">
          <a:xfrm>
            <a:off x="6858000" y="4927600"/>
            <a:ext cx="698500" cy="304800"/>
          </a:xfrm>
          <a:prstGeom prst="rect">
            <a:avLst/>
          </a:prstGeom>
          <a:noFill/>
          <a:ln w="12700">
            <a:noFill/>
            <a:miter lim="800000"/>
            <a:headEnd type="none" w="sm" len="sm"/>
            <a:tailEnd type="none" w="sm" len="sm"/>
          </a:ln>
        </p:spPr>
        <p:txBody>
          <a:bodyPr wrap="none">
            <a:spAutoFit/>
          </a:bodyPr>
          <a:lstStyle/>
          <a:p>
            <a:r>
              <a:rPr lang="en-US" sz="1400">
                <a:solidFill>
                  <a:srgbClr val="FFFFFF"/>
                </a:solidFill>
                <a:ea typeface="ＭＳ Ｐゴシック" pitchFamily="34" charset="-128"/>
              </a:rPr>
              <a:t>5 MHz</a:t>
            </a:r>
          </a:p>
        </p:txBody>
      </p:sp>
      <p:sp>
        <p:nvSpPr>
          <p:cNvPr id="66605" name="Line 47"/>
          <p:cNvSpPr>
            <a:spLocks noChangeShapeType="1"/>
          </p:cNvSpPr>
          <p:nvPr/>
        </p:nvSpPr>
        <p:spPr bwMode="auto">
          <a:xfrm>
            <a:off x="6172200" y="5029200"/>
            <a:ext cx="0" cy="228600"/>
          </a:xfrm>
          <a:prstGeom prst="line">
            <a:avLst/>
          </a:prstGeom>
          <a:noFill/>
          <a:ln w="12700">
            <a:solidFill>
              <a:schemeClr val="tx1"/>
            </a:solidFill>
            <a:round/>
            <a:headEnd type="none" w="sm" len="sm"/>
            <a:tailEnd type="none" w="sm" len="sm"/>
          </a:ln>
        </p:spPr>
        <p:txBody>
          <a:bodyPr/>
          <a:lstStyle/>
          <a:p>
            <a:endParaRPr lang="en-US"/>
          </a:p>
        </p:txBody>
      </p:sp>
      <p:sp>
        <p:nvSpPr>
          <p:cNvPr id="66606" name="Line 48"/>
          <p:cNvSpPr>
            <a:spLocks noChangeShapeType="1"/>
          </p:cNvSpPr>
          <p:nvPr/>
        </p:nvSpPr>
        <p:spPr bwMode="auto">
          <a:xfrm>
            <a:off x="6629400" y="5029200"/>
            <a:ext cx="0" cy="228600"/>
          </a:xfrm>
          <a:prstGeom prst="line">
            <a:avLst/>
          </a:prstGeom>
          <a:noFill/>
          <a:ln w="12700">
            <a:solidFill>
              <a:schemeClr val="tx1"/>
            </a:solidFill>
            <a:round/>
            <a:headEnd type="none" w="sm" len="sm"/>
            <a:tailEnd type="none" w="sm" len="sm"/>
          </a:ln>
        </p:spPr>
        <p:txBody>
          <a:bodyPr/>
          <a:lstStyle/>
          <a:p>
            <a:endParaRPr lang="en-US"/>
          </a:p>
        </p:txBody>
      </p:sp>
      <p:sp>
        <p:nvSpPr>
          <p:cNvPr id="66607" name="Line 49"/>
          <p:cNvSpPr>
            <a:spLocks noChangeShapeType="1"/>
          </p:cNvSpPr>
          <p:nvPr/>
        </p:nvSpPr>
        <p:spPr bwMode="auto">
          <a:xfrm>
            <a:off x="5943600" y="5105400"/>
            <a:ext cx="228600" cy="0"/>
          </a:xfrm>
          <a:prstGeom prst="line">
            <a:avLst/>
          </a:prstGeom>
          <a:noFill/>
          <a:ln w="12700">
            <a:solidFill>
              <a:schemeClr val="tx1"/>
            </a:solidFill>
            <a:round/>
            <a:headEnd type="none" w="sm" len="sm"/>
            <a:tailEnd type="triangle" w="sm" len="sm"/>
          </a:ln>
        </p:spPr>
        <p:txBody>
          <a:bodyPr/>
          <a:lstStyle/>
          <a:p>
            <a:endParaRPr lang="en-US"/>
          </a:p>
        </p:txBody>
      </p:sp>
      <p:sp>
        <p:nvSpPr>
          <p:cNvPr id="66608" name="Line 50"/>
          <p:cNvSpPr>
            <a:spLocks noChangeShapeType="1"/>
          </p:cNvSpPr>
          <p:nvPr/>
        </p:nvSpPr>
        <p:spPr bwMode="auto">
          <a:xfrm flipH="1">
            <a:off x="6629400" y="5105400"/>
            <a:ext cx="228600" cy="0"/>
          </a:xfrm>
          <a:prstGeom prst="line">
            <a:avLst/>
          </a:prstGeom>
          <a:noFill/>
          <a:ln w="12700">
            <a:solidFill>
              <a:schemeClr val="tx1"/>
            </a:solidFill>
            <a:round/>
            <a:headEnd type="none" w="sm" len="sm"/>
            <a:tailEnd type="triangle" w="sm" len="sm"/>
          </a:ln>
        </p:spPr>
        <p:txBody>
          <a:bodyPr/>
          <a:lstStyle/>
          <a:p>
            <a:endParaRPr lang="en-US"/>
          </a:p>
        </p:txBody>
      </p:sp>
      <p:sp>
        <p:nvSpPr>
          <p:cNvPr id="66609" name="Text Box 51"/>
          <p:cNvSpPr txBox="1">
            <a:spLocks noChangeArrowheads="1"/>
          </p:cNvSpPr>
          <p:nvPr/>
        </p:nvSpPr>
        <p:spPr bwMode="auto">
          <a:xfrm>
            <a:off x="7467600" y="2413000"/>
            <a:ext cx="698500" cy="304800"/>
          </a:xfrm>
          <a:prstGeom prst="rect">
            <a:avLst/>
          </a:prstGeom>
          <a:noFill/>
          <a:ln w="12700">
            <a:noFill/>
            <a:miter lim="800000"/>
            <a:headEnd type="none" w="sm" len="sm"/>
            <a:tailEnd type="none" w="sm" len="sm"/>
          </a:ln>
        </p:spPr>
        <p:txBody>
          <a:bodyPr wrap="none">
            <a:spAutoFit/>
          </a:bodyPr>
          <a:lstStyle/>
          <a:p>
            <a:r>
              <a:rPr lang="en-US" sz="1400">
                <a:solidFill>
                  <a:srgbClr val="FFFFFF"/>
                </a:solidFill>
                <a:ea typeface="ＭＳ Ｐゴシック" pitchFamily="34" charset="-128"/>
              </a:rPr>
              <a:t>2 MHz</a:t>
            </a:r>
          </a:p>
        </p:txBody>
      </p:sp>
      <p:sp>
        <p:nvSpPr>
          <p:cNvPr id="66610" name="Line 52"/>
          <p:cNvSpPr>
            <a:spLocks noChangeShapeType="1"/>
          </p:cNvSpPr>
          <p:nvPr/>
        </p:nvSpPr>
        <p:spPr bwMode="auto">
          <a:xfrm>
            <a:off x="7086600" y="2514600"/>
            <a:ext cx="1588" cy="228600"/>
          </a:xfrm>
          <a:prstGeom prst="line">
            <a:avLst/>
          </a:prstGeom>
          <a:noFill/>
          <a:ln w="12700">
            <a:solidFill>
              <a:schemeClr val="tx1"/>
            </a:solidFill>
            <a:round/>
            <a:headEnd type="none" w="sm" len="sm"/>
            <a:tailEnd type="none" w="sm" len="sm"/>
          </a:ln>
        </p:spPr>
        <p:txBody>
          <a:bodyPr/>
          <a:lstStyle/>
          <a:p>
            <a:endParaRPr lang="en-US"/>
          </a:p>
        </p:txBody>
      </p:sp>
      <p:sp>
        <p:nvSpPr>
          <p:cNvPr id="66611" name="Line 53"/>
          <p:cNvSpPr>
            <a:spLocks noChangeShapeType="1"/>
          </p:cNvSpPr>
          <p:nvPr/>
        </p:nvSpPr>
        <p:spPr bwMode="auto">
          <a:xfrm>
            <a:off x="7239000" y="2514600"/>
            <a:ext cx="1588" cy="228600"/>
          </a:xfrm>
          <a:prstGeom prst="line">
            <a:avLst/>
          </a:prstGeom>
          <a:noFill/>
          <a:ln w="12700">
            <a:solidFill>
              <a:schemeClr val="tx1"/>
            </a:solidFill>
            <a:round/>
            <a:headEnd type="none" w="sm" len="sm"/>
            <a:tailEnd type="none" w="sm" len="sm"/>
          </a:ln>
        </p:spPr>
        <p:txBody>
          <a:bodyPr/>
          <a:lstStyle/>
          <a:p>
            <a:endParaRPr lang="en-US"/>
          </a:p>
        </p:txBody>
      </p:sp>
      <p:sp>
        <p:nvSpPr>
          <p:cNvPr id="66612" name="Line 54"/>
          <p:cNvSpPr>
            <a:spLocks noChangeShapeType="1"/>
          </p:cNvSpPr>
          <p:nvPr/>
        </p:nvSpPr>
        <p:spPr bwMode="auto">
          <a:xfrm>
            <a:off x="6858000" y="2590800"/>
            <a:ext cx="228600" cy="1588"/>
          </a:xfrm>
          <a:prstGeom prst="line">
            <a:avLst/>
          </a:prstGeom>
          <a:noFill/>
          <a:ln w="12700">
            <a:solidFill>
              <a:schemeClr val="tx1"/>
            </a:solidFill>
            <a:round/>
            <a:headEnd type="none" w="sm" len="sm"/>
            <a:tailEnd type="triangle" w="sm" len="sm"/>
          </a:ln>
        </p:spPr>
        <p:txBody>
          <a:bodyPr/>
          <a:lstStyle/>
          <a:p>
            <a:endParaRPr lang="en-US"/>
          </a:p>
        </p:txBody>
      </p:sp>
      <p:sp>
        <p:nvSpPr>
          <p:cNvPr id="66613" name="Line 55"/>
          <p:cNvSpPr>
            <a:spLocks noChangeShapeType="1"/>
          </p:cNvSpPr>
          <p:nvPr/>
        </p:nvSpPr>
        <p:spPr bwMode="auto">
          <a:xfrm flipH="1">
            <a:off x="7239000" y="2590800"/>
            <a:ext cx="228600" cy="1588"/>
          </a:xfrm>
          <a:prstGeom prst="line">
            <a:avLst/>
          </a:prstGeom>
          <a:noFill/>
          <a:ln w="12700">
            <a:solidFill>
              <a:schemeClr val="tx1"/>
            </a:solidFill>
            <a:round/>
            <a:headEnd type="none" w="sm" len="sm"/>
            <a:tailEnd type="triangle" w="sm" len="sm"/>
          </a:ln>
        </p:spPr>
        <p:txBody>
          <a:bodyPr/>
          <a:lstStyle/>
          <a:p>
            <a:endParaRPr lang="en-US"/>
          </a:p>
        </p:txBody>
      </p:sp>
      <p:sp>
        <p:nvSpPr>
          <p:cNvPr id="66614" name="Text Box 56"/>
          <p:cNvSpPr txBox="1">
            <a:spLocks noChangeArrowheads="1"/>
          </p:cNvSpPr>
          <p:nvPr/>
        </p:nvSpPr>
        <p:spPr bwMode="auto">
          <a:xfrm>
            <a:off x="609600" y="4495800"/>
            <a:ext cx="1295400" cy="701675"/>
          </a:xfrm>
          <a:prstGeom prst="rect">
            <a:avLst/>
          </a:prstGeom>
          <a:noFill/>
          <a:ln w="9525">
            <a:noFill/>
            <a:miter lim="800000"/>
            <a:headEnd/>
            <a:tailEnd/>
          </a:ln>
        </p:spPr>
        <p:txBody>
          <a:bodyPr>
            <a:spAutoFit/>
          </a:bodyPr>
          <a:lstStyle/>
          <a:p>
            <a:r>
              <a:rPr lang="en-US" sz="2000" b="1">
                <a:solidFill>
                  <a:srgbClr val="FFFFFF"/>
                </a:solidFill>
                <a:ea typeface="ＭＳ Ｐゴシック" pitchFamily="34" charset="-128"/>
              </a:rPr>
              <a:t>2.4 GHz </a:t>
            </a:r>
          </a:p>
          <a:p>
            <a:r>
              <a:rPr lang="en-US" sz="2000" b="1">
                <a:solidFill>
                  <a:srgbClr val="FFFFFF"/>
                </a:solidFill>
                <a:ea typeface="ＭＳ Ｐゴシック" pitchFamily="34" charset="-128"/>
              </a:rPr>
              <a:t>PHY</a:t>
            </a:r>
            <a:endParaRPr lang="en-US">
              <a:solidFill>
                <a:srgbClr val="FFFFFF"/>
              </a:solidFill>
              <a:ea typeface="ＭＳ Ｐゴシック" pitchFamily="34"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327150" y="285750"/>
            <a:ext cx="6477000" cy="609600"/>
          </a:xfrm>
        </p:spPr>
        <p:txBody>
          <a:bodyPr rtlCol="0">
            <a:normAutofit fontScale="90000"/>
          </a:bodyPr>
          <a:lstStyle/>
          <a:p>
            <a:pPr eaLnBrk="1" fontAlgn="auto" hangingPunct="1">
              <a:spcAft>
                <a:spcPts val="0"/>
              </a:spcAft>
              <a:defRPr/>
            </a:pPr>
            <a:r>
              <a:rPr lang="en-US" smtClean="0"/>
              <a:t>Technology Space</a:t>
            </a:r>
          </a:p>
        </p:txBody>
      </p:sp>
      <p:sp>
        <p:nvSpPr>
          <p:cNvPr id="67587" name="Line 4"/>
          <p:cNvSpPr>
            <a:spLocks noChangeShapeType="1"/>
          </p:cNvSpPr>
          <p:nvPr/>
        </p:nvSpPr>
        <p:spPr bwMode="auto">
          <a:xfrm flipV="1">
            <a:off x="1219200" y="1219200"/>
            <a:ext cx="0" cy="4800600"/>
          </a:xfrm>
          <a:prstGeom prst="line">
            <a:avLst/>
          </a:prstGeom>
          <a:noFill/>
          <a:ln w="28575">
            <a:solidFill>
              <a:schemeClr val="tx1"/>
            </a:solidFill>
            <a:round/>
            <a:headEnd/>
            <a:tailEnd type="triangle" w="med" len="med"/>
          </a:ln>
        </p:spPr>
        <p:txBody>
          <a:bodyPr/>
          <a:lstStyle/>
          <a:p>
            <a:endParaRPr lang="en-US"/>
          </a:p>
        </p:txBody>
      </p:sp>
      <p:sp>
        <p:nvSpPr>
          <p:cNvPr id="67588" name="Line 5"/>
          <p:cNvSpPr>
            <a:spLocks noChangeShapeType="1"/>
          </p:cNvSpPr>
          <p:nvPr/>
        </p:nvSpPr>
        <p:spPr bwMode="auto">
          <a:xfrm>
            <a:off x="1219200" y="6019800"/>
            <a:ext cx="7391400" cy="0"/>
          </a:xfrm>
          <a:prstGeom prst="line">
            <a:avLst/>
          </a:prstGeom>
          <a:noFill/>
          <a:ln w="28575">
            <a:solidFill>
              <a:schemeClr val="tx1"/>
            </a:solidFill>
            <a:round/>
            <a:headEnd/>
            <a:tailEnd type="triangle" w="med" len="med"/>
          </a:ln>
        </p:spPr>
        <p:txBody>
          <a:bodyPr/>
          <a:lstStyle/>
          <a:p>
            <a:endParaRPr lang="en-US"/>
          </a:p>
        </p:txBody>
      </p:sp>
      <p:sp>
        <p:nvSpPr>
          <p:cNvPr id="67589" name="Text Box 6"/>
          <p:cNvSpPr txBox="1">
            <a:spLocks noChangeArrowheads="1"/>
          </p:cNvSpPr>
          <p:nvPr/>
        </p:nvSpPr>
        <p:spPr bwMode="auto">
          <a:xfrm>
            <a:off x="1279525" y="1112838"/>
            <a:ext cx="1920875" cy="1187450"/>
          </a:xfrm>
          <a:prstGeom prst="rect">
            <a:avLst/>
          </a:prstGeom>
          <a:noFill/>
          <a:ln w="9525">
            <a:noFill/>
            <a:miter lim="800000"/>
            <a:headEnd/>
            <a:tailEnd/>
          </a:ln>
        </p:spPr>
        <p:txBody>
          <a:bodyPr wrap="none">
            <a:spAutoFit/>
          </a:bodyPr>
          <a:lstStyle/>
          <a:p>
            <a:r>
              <a:rPr lang="en-US">
                <a:latin typeface="Comic Sans MS" pitchFamily="66" charset="0"/>
              </a:rPr>
              <a:t>Complexity, </a:t>
            </a:r>
          </a:p>
          <a:p>
            <a:r>
              <a:rPr lang="en-US">
                <a:latin typeface="Comic Sans MS" pitchFamily="66" charset="0"/>
              </a:rPr>
              <a:t>Power, </a:t>
            </a:r>
          </a:p>
          <a:p>
            <a:r>
              <a:rPr lang="en-US">
                <a:latin typeface="Comic Sans MS" pitchFamily="66" charset="0"/>
              </a:rPr>
              <a:t>Cost</a:t>
            </a:r>
          </a:p>
        </p:txBody>
      </p:sp>
      <p:sp>
        <p:nvSpPr>
          <p:cNvPr id="67590" name="Text Box 7"/>
          <p:cNvSpPr txBox="1">
            <a:spLocks noChangeArrowheads="1"/>
          </p:cNvSpPr>
          <p:nvPr/>
        </p:nvSpPr>
        <p:spPr bwMode="auto">
          <a:xfrm>
            <a:off x="7010400" y="5486400"/>
            <a:ext cx="1560513" cy="457200"/>
          </a:xfrm>
          <a:prstGeom prst="rect">
            <a:avLst/>
          </a:prstGeom>
          <a:noFill/>
          <a:ln w="9525">
            <a:noFill/>
            <a:miter lim="800000"/>
            <a:headEnd/>
            <a:tailEnd/>
          </a:ln>
        </p:spPr>
        <p:txBody>
          <a:bodyPr wrap="none">
            <a:spAutoFit/>
          </a:bodyPr>
          <a:lstStyle/>
          <a:p>
            <a:r>
              <a:rPr lang="en-US">
                <a:latin typeface="Comic Sans MS" pitchFamily="66" charset="0"/>
              </a:rPr>
              <a:t>Data rate</a:t>
            </a:r>
          </a:p>
        </p:txBody>
      </p:sp>
      <p:sp>
        <p:nvSpPr>
          <p:cNvPr id="67591" name="Oval 8"/>
          <p:cNvSpPr>
            <a:spLocks noChangeArrowheads="1"/>
          </p:cNvSpPr>
          <p:nvPr/>
        </p:nvSpPr>
        <p:spPr bwMode="auto">
          <a:xfrm>
            <a:off x="6172200" y="2133600"/>
            <a:ext cx="2133600" cy="838200"/>
          </a:xfrm>
          <a:prstGeom prst="ellipse">
            <a:avLst/>
          </a:prstGeom>
          <a:solidFill>
            <a:schemeClr val="accent1">
              <a:alpha val="50195"/>
            </a:schemeClr>
          </a:solidFill>
          <a:ln w="9525">
            <a:solidFill>
              <a:schemeClr val="tx1"/>
            </a:solidFill>
            <a:round/>
            <a:headEnd/>
            <a:tailEnd/>
          </a:ln>
        </p:spPr>
        <p:txBody>
          <a:bodyPr wrap="none" anchor="ctr"/>
          <a:lstStyle/>
          <a:p>
            <a:pPr algn="ctr"/>
            <a:r>
              <a:rPr lang="en-US">
                <a:latin typeface="Calibri" pitchFamily="34" charset="0"/>
              </a:rPr>
              <a:t>802.11a</a:t>
            </a:r>
          </a:p>
        </p:txBody>
      </p:sp>
      <p:sp>
        <p:nvSpPr>
          <p:cNvPr id="67592" name="Oval 10"/>
          <p:cNvSpPr>
            <a:spLocks noChangeArrowheads="1"/>
          </p:cNvSpPr>
          <p:nvPr/>
        </p:nvSpPr>
        <p:spPr bwMode="auto">
          <a:xfrm>
            <a:off x="6172200" y="2819400"/>
            <a:ext cx="2133600" cy="838200"/>
          </a:xfrm>
          <a:prstGeom prst="ellipse">
            <a:avLst/>
          </a:prstGeom>
          <a:solidFill>
            <a:schemeClr val="accent1">
              <a:alpha val="50195"/>
            </a:schemeClr>
          </a:solidFill>
          <a:ln w="9525">
            <a:solidFill>
              <a:schemeClr val="tx1"/>
            </a:solidFill>
            <a:round/>
            <a:headEnd/>
            <a:tailEnd/>
          </a:ln>
        </p:spPr>
        <p:txBody>
          <a:bodyPr wrap="none" anchor="ctr"/>
          <a:lstStyle/>
          <a:p>
            <a:pPr algn="ctr"/>
            <a:r>
              <a:rPr lang="en-US">
                <a:latin typeface="Calibri" pitchFamily="34" charset="0"/>
              </a:rPr>
              <a:t>802.11g</a:t>
            </a:r>
          </a:p>
        </p:txBody>
      </p:sp>
      <p:sp>
        <p:nvSpPr>
          <p:cNvPr id="67593" name="Oval 11"/>
          <p:cNvSpPr>
            <a:spLocks noChangeArrowheads="1"/>
          </p:cNvSpPr>
          <p:nvPr/>
        </p:nvSpPr>
        <p:spPr bwMode="auto">
          <a:xfrm>
            <a:off x="4191000" y="2819400"/>
            <a:ext cx="1905000" cy="838200"/>
          </a:xfrm>
          <a:prstGeom prst="ellipse">
            <a:avLst/>
          </a:prstGeom>
          <a:solidFill>
            <a:schemeClr val="accent1">
              <a:alpha val="50195"/>
            </a:schemeClr>
          </a:solidFill>
          <a:ln w="9525">
            <a:solidFill>
              <a:schemeClr val="tx1"/>
            </a:solidFill>
            <a:round/>
            <a:headEnd/>
            <a:tailEnd/>
          </a:ln>
        </p:spPr>
        <p:txBody>
          <a:bodyPr wrap="none" anchor="ctr"/>
          <a:lstStyle/>
          <a:p>
            <a:pPr algn="ctr"/>
            <a:r>
              <a:rPr lang="en-US">
                <a:latin typeface="Calibri" pitchFamily="34" charset="0"/>
              </a:rPr>
              <a:t>802.11b</a:t>
            </a:r>
          </a:p>
        </p:txBody>
      </p:sp>
      <p:sp>
        <p:nvSpPr>
          <p:cNvPr id="67594" name="Oval 12"/>
          <p:cNvSpPr>
            <a:spLocks noChangeArrowheads="1"/>
          </p:cNvSpPr>
          <p:nvPr/>
        </p:nvSpPr>
        <p:spPr bwMode="auto">
          <a:xfrm>
            <a:off x="2514600" y="3962400"/>
            <a:ext cx="1981200" cy="609600"/>
          </a:xfrm>
          <a:prstGeom prst="ellipse">
            <a:avLst/>
          </a:prstGeom>
          <a:solidFill>
            <a:schemeClr val="hlink">
              <a:alpha val="50195"/>
            </a:schemeClr>
          </a:solidFill>
          <a:ln w="9525">
            <a:solidFill>
              <a:schemeClr val="tx1"/>
            </a:solidFill>
            <a:round/>
            <a:headEnd/>
            <a:tailEnd/>
          </a:ln>
        </p:spPr>
        <p:txBody>
          <a:bodyPr wrap="none" anchor="ctr"/>
          <a:lstStyle/>
          <a:p>
            <a:pPr algn="ctr"/>
            <a:r>
              <a:rPr lang="en-US">
                <a:latin typeface="Calibri" pitchFamily="34" charset="0"/>
              </a:rPr>
              <a:t>Bluetooth</a:t>
            </a:r>
          </a:p>
        </p:txBody>
      </p:sp>
      <p:sp>
        <p:nvSpPr>
          <p:cNvPr id="67595" name="Oval 13"/>
          <p:cNvSpPr>
            <a:spLocks noChangeArrowheads="1"/>
          </p:cNvSpPr>
          <p:nvPr/>
        </p:nvSpPr>
        <p:spPr bwMode="auto">
          <a:xfrm>
            <a:off x="1828800" y="4495800"/>
            <a:ext cx="1981200" cy="838200"/>
          </a:xfrm>
          <a:prstGeom prst="ellipse">
            <a:avLst/>
          </a:prstGeom>
          <a:solidFill>
            <a:srgbClr val="FF7C80">
              <a:alpha val="50195"/>
            </a:srgbClr>
          </a:solidFill>
          <a:ln w="9525">
            <a:solidFill>
              <a:schemeClr val="tx1"/>
            </a:solidFill>
            <a:round/>
            <a:headEnd/>
            <a:tailEnd/>
          </a:ln>
        </p:spPr>
        <p:txBody>
          <a:bodyPr wrap="none" anchor="ctr"/>
          <a:lstStyle/>
          <a:p>
            <a:pPr algn="ctr"/>
            <a:r>
              <a:rPr lang="en-US">
                <a:latin typeface="Calibri" pitchFamily="34" charset="0"/>
              </a:rPr>
              <a:t>802.15.4</a:t>
            </a:r>
          </a:p>
          <a:p>
            <a:pPr algn="ctr"/>
            <a:r>
              <a:rPr lang="en-US">
                <a:latin typeface="Calibri" pitchFamily="34" charset="0"/>
              </a:rPr>
              <a:t>Zigbee</a:t>
            </a:r>
          </a:p>
        </p:txBody>
      </p:sp>
      <p:sp>
        <p:nvSpPr>
          <p:cNvPr id="67597" name="Text Box 15"/>
          <p:cNvSpPr txBox="1">
            <a:spLocks noChangeArrowheads="1"/>
          </p:cNvSpPr>
          <p:nvPr/>
        </p:nvSpPr>
        <p:spPr bwMode="auto">
          <a:xfrm>
            <a:off x="7543800" y="3733800"/>
            <a:ext cx="752475" cy="274638"/>
          </a:xfrm>
          <a:prstGeom prst="rect">
            <a:avLst/>
          </a:prstGeom>
          <a:noFill/>
          <a:ln w="9525">
            <a:noFill/>
            <a:miter lim="800000"/>
            <a:headEnd/>
            <a:tailEnd/>
          </a:ln>
        </p:spPr>
        <p:txBody>
          <a:bodyPr wrap="none">
            <a:spAutoFit/>
          </a:bodyPr>
          <a:lstStyle/>
          <a:p>
            <a:r>
              <a:rPr lang="en-US" sz="1200">
                <a:latin typeface="Comic Sans MS" pitchFamily="66" charset="0"/>
              </a:rPr>
              <a:t>54Mbps</a:t>
            </a:r>
          </a:p>
        </p:txBody>
      </p:sp>
      <p:sp>
        <p:nvSpPr>
          <p:cNvPr id="67598" name="Text Box 16"/>
          <p:cNvSpPr txBox="1">
            <a:spLocks noChangeArrowheads="1"/>
          </p:cNvSpPr>
          <p:nvPr/>
        </p:nvSpPr>
        <p:spPr bwMode="auto">
          <a:xfrm>
            <a:off x="5410200" y="3733800"/>
            <a:ext cx="701675" cy="274638"/>
          </a:xfrm>
          <a:prstGeom prst="rect">
            <a:avLst/>
          </a:prstGeom>
          <a:noFill/>
          <a:ln w="9525">
            <a:noFill/>
            <a:miter lim="800000"/>
            <a:headEnd/>
            <a:tailEnd/>
          </a:ln>
        </p:spPr>
        <p:txBody>
          <a:bodyPr wrap="none">
            <a:spAutoFit/>
          </a:bodyPr>
          <a:lstStyle/>
          <a:p>
            <a:r>
              <a:rPr lang="en-US" sz="1200">
                <a:latin typeface="Comic Sans MS" pitchFamily="66" charset="0"/>
              </a:rPr>
              <a:t>11Mbps</a:t>
            </a:r>
          </a:p>
        </p:txBody>
      </p:sp>
      <p:sp>
        <p:nvSpPr>
          <p:cNvPr id="67599" name="Text Box 17"/>
          <p:cNvSpPr txBox="1">
            <a:spLocks noChangeArrowheads="1"/>
          </p:cNvSpPr>
          <p:nvPr/>
        </p:nvSpPr>
        <p:spPr bwMode="auto">
          <a:xfrm>
            <a:off x="4114800" y="4495800"/>
            <a:ext cx="839788" cy="274638"/>
          </a:xfrm>
          <a:prstGeom prst="rect">
            <a:avLst/>
          </a:prstGeom>
          <a:noFill/>
          <a:ln w="9525">
            <a:noFill/>
            <a:miter lim="800000"/>
            <a:headEnd/>
            <a:tailEnd/>
          </a:ln>
        </p:spPr>
        <p:txBody>
          <a:bodyPr wrap="none">
            <a:spAutoFit/>
          </a:bodyPr>
          <a:lstStyle/>
          <a:p>
            <a:r>
              <a:rPr lang="en-US" sz="1200">
                <a:latin typeface="Comic Sans MS" pitchFamily="66" charset="0"/>
              </a:rPr>
              <a:t>720 kbps</a:t>
            </a:r>
          </a:p>
        </p:txBody>
      </p:sp>
      <p:sp>
        <p:nvSpPr>
          <p:cNvPr id="67600" name="Text Box 18"/>
          <p:cNvSpPr txBox="1">
            <a:spLocks noChangeArrowheads="1"/>
          </p:cNvSpPr>
          <p:nvPr/>
        </p:nvSpPr>
        <p:spPr bwMode="auto">
          <a:xfrm>
            <a:off x="3200400" y="5257800"/>
            <a:ext cx="839788" cy="274638"/>
          </a:xfrm>
          <a:prstGeom prst="rect">
            <a:avLst/>
          </a:prstGeom>
          <a:noFill/>
          <a:ln w="9525">
            <a:noFill/>
            <a:miter lim="800000"/>
            <a:headEnd/>
            <a:tailEnd/>
          </a:ln>
        </p:spPr>
        <p:txBody>
          <a:bodyPr wrap="none">
            <a:spAutoFit/>
          </a:bodyPr>
          <a:lstStyle/>
          <a:p>
            <a:r>
              <a:rPr lang="en-US" sz="1200">
                <a:latin typeface="Comic Sans MS" pitchFamily="66" charset="0"/>
              </a:rPr>
              <a:t>250 kbps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Line 99"/>
          <p:cNvSpPr>
            <a:spLocks noChangeShapeType="1"/>
          </p:cNvSpPr>
          <p:nvPr/>
        </p:nvSpPr>
        <p:spPr bwMode="auto">
          <a:xfrm flipV="1">
            <a:off x="6597650" y="5118100"/>
            <a:ext cx="0" cy="776288"/>
          </a:xfrm>
          <a:prstGeom prst="line">
            <a:avLst/>
          </a:prstGeom>
          <a:noFill/>
          <a:ln w="9525">
            <a:solidFill>
              <a:srgbClr val="DDDDDD"/>
            </a:solidFill>
            <a:round/>
            <a:headEnd/>
            <a:tailEnd/>
          </a:ln>
        </p:spPr>
        <p:txBody>
          <a:bodyPr/>
          <a:lstStyle/>
          <a:p>
            <a:endParaRPr lang="en-US"/>
          </a:p>
        </p:txBody>
      </p:sp>
      <p:sp>
        <p:nvSpPr>
          <p:cNvPr id="68611" name="Text Box 100"/>
          <p:cNvSpPr txBox="1">
            <a:spLocks noChangeArrowheads="1"/>
          </p:cNvSpPr>
          <p:nvPr/>
        </p:nvSpPr>
        <p:spPr bwMode="auto">
          <a:xfrm>
            <a:off x="2971800" y="3276600"/>
            <a:ext cx="3200400" cy="1068388"/>
          </a:xfrm>
          <a:prstGeom prst="rect">
            <a:avLst/>
          </a:prstGeom>
          <a:noFill/>
          <a:ln w="9525">
            <a:noFill/>
            <a:miter lim="800000"/>
            <a:headEnd/>
            <a:tailEnd/>
          </a:ln>
        </p:spPr>
        <p:txBody>
          <a:bodyPr>
            <a:spAutoFit/>
          </a:bodyPr>
          <a:lstStyle/>
          <a:p>
            <a:pPr algn="ctr"/>
            <a:r>
              <a:rPr lang="en-US" sz="2800" b="1">
                <a:latin typeface="Times New Roman" pitchFamily="18" charset="0"/>
              </a:rPr>
              <a:t>ZigBee</a:t>
            </a:r>
          </a:p>
          <a:p>
            <a:pPr algn="ctr"/>
            <a:r>
              <a:rPr lang="en-US" b="1">
                <a:latin typeface="Times New Roman" pitchFamily="18" charset="0"/>
              </a:rPr>
              <a:t>LOW DATA-RATE </a:t>
            </a:r>
          </a:p>
          <a:p>
            <a:pPr algn="ctr"/>
            <a:r>
              <a:rPr lang="en-US" b="1">
                <a:latin typeface="Times New Roman" pitchFamily="18" charset="0"/>
              </a:rPr>
              <a:t>RADIO DEVICES</a:t>
            </a:r>
          </a:p>
        </p:txBody>
      </p:sp>
      <p:sp>
        <p:nvSpPr>
          <p:cNvPr id="68612" name="Oval 101"/>
          <p:cNvSpPr>
            <a:spLocks noChangeArrowheads="1"/>
          </p:cNvSpPr>
          <p:nvPr/>
        </p:nvSpPr>
        <p:spPr bwMode="auto">
          <a:xfrm>
            <a:off x="4876800" y="4343400"/>
            <a:ext cx="1828800" cy="1828800"/>
          </a:xfrm>
          <a:prstGeom prst="ellipse">
            <a:avLst/>
          </a:prstGeom>
          <a:solidFill>
            <a:srgbClr val="FFCC00"/>
          </a:solidFill>
          <a:ln w="9525">
            <a:noFill/>
            <a:round/>
            <a:headEnd/>
            <a:tailEnd/>
          </a:ln>
        </p:spPr>
        <p:txBody>
          <a:bodyPr lIns="0" tIns="0" rIns="0" bIns="0" anchor="b" anchorCtr="1"/>
          <a:lstStyle/>
          <a:p>
            <a:pPr algn="ctr"/>
            <a:r>
              <a:rPr lang="en-US" sz="1300" b="1">
                <a:latin typeface="Times New Roman" pitchFamily="18" charset="0"/>
              </a:rPr>
              <a:t>HOME AUTOMATION</a:t>
            </a:r>
          </a:p>
        </p:txBody>
      </p:sp>
      <p:pic>
        <p:nvPicPr>
          <p:cNvPr id="68613" name="Picture 102" descr="light-blackonyellow"/>
          <p:cNvPicPr>
            <a:picLocks noChangeAspect="1" noChangeArrowheads="1"/>
          </p:cNvPicPr>
          <p:nvPr/>
        </p:nvPicPr>
        <p:blipFill>
          <a:blip r:embed="rId2" cstate="print"/>
          <a:srcRect r="3947" b="1224"/>
          <a:stretch>
            <a:fillRect/>
          </a:stretch>
        </p:blipFill>
        <p:spPr bwMode="auto">
          <a:xfrm>
            <a:off x="5597525" y="4630738"/>
            <a:ext cx="387350" cy="642937"/>
          </a:xfrm>
          <a:prstGeom prst="rect">
            <a:avLst/>
          </a:prstGeom>
          <a:noFill/>
          <a:ln w="9525">
            <a:noFill/>
            <a:miter lim="800000"/>
            <a:headEnd/>
            <a:tailEnd/>
          </a:ln>
        </p:spPr>
      </p:pic>
      <p:sp>
        <p:nvSpPr>
          <p:cNvPr id="68614" name="Oval 103"/>
          <p:cNvSpPr>
            <a:spLocks noChangeArrowheads="1"/>
          </p:cNvSpPr>
          <p:nvPr/>
        </p:nvSpPr>
        <p:spPr bwMode="auto">
          <a:xfrm>
            <a:off x="5105400" y="1524000"/>
            <a:ext cx="1828800" cy="1828800"/>
          </a:xfrm>
          <a:prstGeom prst="ellipse">
            <a:avLst/>
          </a:prstGeom>
          <a:solidFill>
            <a:srgbClr val="CC66FF"/>
          </a:solidFill>
          <a:ln w="9525">
            <a:noFill/>
            <a:round/>
            <a:headEnd/>
            <a:tailEnd/>
          </a:ln>
        </p:spPr>
        <p:txBody>
          <a:bodyPr lIns="0" tIns="0" rIns="0" bIns="0" anchor="b" anchorCtr="1"/>
          <a:lstStyle/>
          <a:p>
            <a:pPr algn="ctr"/>
            <a:r>
              <a:rPr lang="en-US" sz="1300" b="1">
                <a:latin typeface="Times New Roman" pitchFamily="18" charset="0"/>
              </a:rPr>
              <a:t>CONSUMER ELECTRONICS</a:t>
            </a:r>
          </a:p>
        </p:txBody>
      </p:sp>
      <p:pic>
        <p:nvPicPr>
          <p:cNvPr id="68615" name="Picture 104" descr="tv-blackonpurple"/>
          <p:cNvPicPr>
            <a:picLocks noChangeAspect="1" noChangeArrowheads="1"/>
          </p:cNvPicPr>
          <p:nvPr/>
        </p:nvPicPr>
        <p:blipFill>
          <a:blip r:embed="rId3" cstate="print">
            <a:clrChange>
              <a:clrFrom>
                <a:srgbClr val="B480AE"/>
              </a:clrFrom>
              <a:clrTo>
                <a:srgbClr val="B480AE">
                  <a:alpha val="0"/>
                </a:srgbClr>
              </a:clrTo>
            </a:clrChange>
          </a:blip>
          <a:srcRect r="899" b="1782"/>
          <a:stretch>
            <a:fillRect/>
          </a:stretch>
        </p:blipFill>
        <p:spPr bwMode="auto">
          <a:xfrm>
            <a:off x="5494338" y="1771650"/>
            <a:ext cx="1050925" cy="700088"/>
          </a:xfrm>
          <a:prstGeom prst="rect">
            <a:avLst/>
          </a:prstGeom>
          <a:noFill/>
          <a:ln w="9525">
            <a:noFill/>
            <a:miter lim="800000"/>
            <a:headEnd/>
            <a:tailEnd/>
          </a:ln>
        </p:spPr>
      </p:pic>
      <p:sp>
        <p:nvSpPr>
          <p:cNvPr id="68616" name="Text Box 105"/>
          <p:cNvSpPr txBox="1">
            <a:spLocks noChangeArrowheads="1"/>
          </p:cNvSpPr>
          <p:nvPr/>
        </p:nvSpPr>
        <p:spPr bwMode="auto">
          <a:xfrm>
            <a:off x="6791325" y="1752600"/>
            <a:ext cx="1219200" cy="1295400"/>
          </a:xfrm>
          <a:prstGeom prst="rect">
            <a:avLst/>
          </a:prstGeom>
          <a:solidFill>
            <a:schemeClr val="bg1"/>
          </a:solidFill>
          <a:ln w="9525">
            <a:noFill/>
            <a:miter lim="800000"/>
            <a:headEnd/>
            <a:tailEnd/>
          </a:ln>
        </p:spPr>
        <p:txBody>
          <a:bodyPr lIns="45720"/>
          <a:lstStyle/>
          <a:p>
            <a:endParaRPr lang="en-US" sz="900" b="1">
              <a:latin typeface="Times New Roman" pitchFamily="18" charset="0"/>
            </a:endParaRPr>
          </a:p>
          <a:p>
            <a:r>
              <a:rPr lang="en-US" sz="1600" b="1">
                <a:latin typeface="Times New Roman" pitchFamily="18" charset="0"/>
              </a:rPr>
              <a:t>TV</a:t>
            </a:r>
          </a:p>
          <a:p>
            <a:r>
              <a:rPr lang="en-US" sz="1600" b="1">
                <a:latin typeface="Times New Roman" pitchFamily="18" charset="0"/>
              </a:rPr>
              <a:t>VCR</a:t>
            </a:r>
          </a:p>
          <a:p>
            <a:r>
              <a:rPr lang="en-US" sz="1600" b="1">
                <a:latin typeface="Times New Roman" pitchFamily="18" charset="0"/>
              </a:rPr>
              <a:t>DVD/CD</a:t>
            </a:r>
          </a:p>
          <a:p>
            <a:r>
              <a:rPr lang="en-US" sz="1600" b="1">
                <a:latin typeface="Times New Roman" pitchFamily="18" charset="0"/>
              </a:rPr>
              <a:t>remote</a:t>
            </a:r>
          </a:p>
          <a:p>
            <a:endParaRPr lang="en-US" sz="900" b="1">
              <a:latin typeface="Times New Roman" pitchFamily="18" charset="0"/>
            </a:endParaRPr>
          </a:p>
        </p:txBody>
      </p:sp>
      <p:sp>
        <p:nvSpPr>
          <p:cNvPr id="68617" name="Text Box 106"/>
          <p:cNvSpPr txBox="1">
            <a:spLocks noChangeArrowheads="1"/>
          </p:cNvSpPr>
          <p:nvPr/>
        </p:nvSpPr>
        <p:spPr bwMode="auto">
          <a:xfrm>
            <a:off x="6553200" y="4648200"/>
            <a:ext cx="1219200" cy="1295400"/>
          </a:xfrm>
          <a:prstGeom prst="rect">
            <a:avLst/>
          </a:prstGeom>
          <a:solidFill>
            <a:schemeClr val="bg1"/>
          </a:solidFill>
          <a:ln w="9525">
            <a:noFill/>
            <a:miter lim="800000"/>
            <a:headEnd/>
            <a:tailEnd/>
          </a:ln>
        </p:spPr>
        <p:txBody>
          <a:bodyPr lIns="45720"/>
          <a:lstStyle/>
          <a:p>
            <a:endParaRPr lang="en-US" sz="1000" b="1">
              <a:latin typeface="Times New Roman" pitchFamily="18" charset="0"/>
            </a:endParaRPr>
          </a:p>
          <a:p>
            <a:r>
              <a:rPr lang="en-US" sz="1600" b="1">
                <a:latin typeface="Times New Roman" pitchFamily="18" charset="0"/>
              </a:rPr>
              <a:t>security</a:t>
            </a:r>
          </a:p>
          <a:p>
            <a:r>
              <a:rPr lang="en-US" sz="1600" b="1">
                <a:latin typeface="Times New Roman" pitchFamily="18" charset="0"/>
              </a:rPr>
              <a:t>HVAC</a:t>
            </a:r>
          </a:p>
          <a:p>
            <a:r>
              <a:rPr lang="en-US" sz="1600" b="1">
                <a:latin typeface="Times New Roman" pitchFamily="18" charset="0"/>
              </a:rPr>
              <a:t>lighting</a:t>
            </a:r>
          </a:p>
          <a:p>
            <a:r>
              <a:rPr lang="en-US" sz="1600" b="1">
                <a:latin typeface="Times New Roman" pitchFamily="18" charset="0"/>
              </a:rPr>
              <a:t>closures</a:t>
            </a:r>
          </a:p>
          <a:p>
            <a:endParaRPr lang="en-US" sz="1000" b="1">
              <a:latin typeface="Times New Roman" pitchFamily="18" charset="0"/>
            </a:endParaRPr>
          </a:p>
        </p:txBody>
      </p:sp>
      <p:sp>
        <p:nvSpPr>
          <p:cNvPr id="68618" name="Oval 107"/>
          <p:cNvSpPr>
            <a:spLocks noChangeArrowheads="1"/>
          </p:cNvSpPr>
          <p:nvPr/>
        </p:nvSpPr>
        <p:spPr bwMode="auto">
          <a:xfrm>
            <a:off x="6076950" y="3019425"/>
            <a:ext cx="1828800" cy="1828800"/>
          </a:xfrm>
          <a:prstGeom prst="ellipse">
            <a:avLst/>
          </a:prstGeom>
          <a:solidFill>
            <a:srgbClr val="CC3300"/>
          </a:solidFill>
          <a:ln w="9525">
            <a:noFill/>
            <a:round/>
            <a:headEnd/>
            <a:tailEnd/>
          </a:ln>
        </p:spPr>
        <p:txBody>
          <a:bodyPr lIns="0" tIns="0" rIns="0" bIns="0" anchor="b" anchorCtr="1"/>
          <a:lstStyle/>
          <a:p>
            <a:pPr algn="ctr"/>
            <a:r>
              <a:rPr lang="en-US" sz="1300" b="1">
                <a:latin typeface="Times New Roman" pitchFamily="18" charset="0"/>
              </a:rPr>
              <a:t>PC &amp; PERIPHERALS</a:t>
            </a:r>
          </a:p>
        </p:txBody>
      </p:sp>
      <p:pic>
        <p:nvPicPr>
          <p:cNvPr id="68619" name="Picture 108" descr="pc-blackworange"/>
          <p:cNvPicPr>
            <a:picLocks noChangeAspect="1" noChangeArrowheads="1"/>
          </p:cNvPicPr>
          <p:nvPr/>
        </p:nvPicPr>
        <p:blipFill>
          <a:blip r:embed="rId4" cstate="print">
            <a:clrChange>
              <a:clrFrom>
                <a:srgbClr val="FD771E"/>
              </a:clrFrom>
              <a:clrTo>
                <a:srgbClr val="FD771E">
                  <a:alpha val="0"/>
                </a:srgbClr>
              </a:clrTo>
            </a:clrChange>
          </a:blip>
          <a:srcRect r="3030"/>
          <a:stretch>
            <a:fillRect/>
          </a:stretch>
        </p:blipFill>
        <p:spPr bwMode="auto">
          <a:xfrm>
            <a:off x="6584950" y="3290888"/>
            <a:ext cx="812800" cy="612775"/>
          </a:xfrm>
          <a:prstGeom prst="rect">
            <a:avLst/>
          </a:prstGeom>
          <a:noFill/>
          <a:ln w="9525">
            <a:noFill/>
            <a:miter lim="800000"/>
            <a:headEnd/>
            <a:tailEnd/>
          </a:ln>
        </p:spPr>
      </p:pic>
      <p:sp>
        <p:nvSpPr>
          <p:cNvPr id="68620" name="Oval 109"/>
          <p:cNvSpPr>
            <a:spLocks noChangeArrowheads="1"/>
          </p:cNvSpPr>
          <p:nvPr/>
        </p:nvSpPr>
        <p:spPr bwMode="auto">
          <a:xfrm>
            <a:off x="2514600" y="4343400"/>
            <a:ext cx="1828800" cy="1828800"/>
          </a:xfrm>
          <a:prstGeom prst="ellipse">
            <a:avLst/>
          </a:prstGeom>
          <a:solidFill>
            <a:srgbClr val="99FF66"/>
          </a:solidFill>
          <a:ln w="9525">
            <a:noFill/>
            <a:round/>
            <a:headEnd/>
            <a:tailEnd/>
          </a:ln>
        </p:spPr>
        <p:txBody>
          <a:bodyPr wrap="none" lIns="0" tIns="0" rIns="0" bIns="0" anchor="b" anchorCtr="1"/>
          <a:lstStyle/>
          <a:p>
            <a:pPr algn="ctr"/>
            <a:r>
              <a:rPr lang="en-US" sz="1300" b="1">
                <a:latin typeface="Times New Roman" pitchFamily="18" charset="0"/>
              </a:rPr>
              <a:t>TOYS &amp; </a:t>
            </a:r>
          </a:p>
          <a:p>
            <a:pPr algn="ctr"/>
            <a:r>
              <a:rPr lang="en-US" sz="1300" b="1">
                <a:latin typeface="Times New Roman" pitchFamily="18" charset="0"/>
              </a:rPr>
              <a:t>GAMES</a:t>
            </a:r>
          </a:p>
        </p:txBody>
      </p:sp>
      <p:pic>
        <p:nvPicPr>
          <p:cNvPr id="68621" name="Picture 110" descr="gamepad-black-onorange"/>
          <p:cNvPicPr>
            <a:picLocks noChangeAspect="1" noChangeArrowheads="1"/>
          </p:cNvPicPr>
          <p:nvPr/>
        </p:nvPicPr>
        <p:blipFill>
          <a:blip r:embed="rId5" cstate="print">
            <a:clrChange>
              <a:clrFrom>
                <a:srgbClr val="FE771D"/>
              </a:clrFrom>
              <a:clrTo>
                <a:srgbClr val="FE771D">
                  <a:alpha val="0"/>
                </a:srgbClr>
              </a:clrTo>
            </a:clrChange>
          </a:blip>
          <a:srcRect l="1843" t="1465" r="691" b="1831"/>
          <a:stretch>
            <a:fillRect/>
          </a:stretch>
        </p:blipFill>
        <p:spPr bwMode="auto">
          <a:xfrm>
            <a:off x="2994025" y="4670425"/>
            <a:ext cx="868363" cy="542925"/>
          </a:xfrm>
          <a:prstGeom prst="rect">
            <a:avLst/>
          </a:prstGeom>
          <a:noFill/>
          <a:ln w="9525">
            <a:noFill/>
            <a:miter lim="800000"/>
            <a:headEnd/>
            <a:tailEnd/>
          </a:ln>
        </p:spPr>
      </p:pic>
      <p:sp>
        <p:nvSpPr>
          <p:cNvPr id="68622" name="Text Box 111"/>
          <p:cNvSpPr txBox="1">
            <a:spLocks noChangeArrowheads="1"/>
          </p:cNvSpPr>
          <p:nvPr/>
        </p:nvSpPr>
        <p:spPr bwMode="auto">
          <a:xfrm>
            <a:off x="1295400" y="4648200"/>
            <a:ext cx="1371600" cy="1219200"/>
          </a:xfrm>
          <a:prstGeom prst="rect">
            <a:avLst/>
          </a:prstGeom>
          <a:solidFill>
            <a:schemeClr val="bg1"/>
          </a:solidFill>
          <a:ln w="9525">
            <a:noFill/>
            <a:miter lim="800000"/>
            <a:headEnd/>
            <a:tailEnd/>
          </a:ln>
        </p:spPr>
        <p:txBody>
          <a:bodyPr lIns="45720" rIns="45720"/>
          <a:lstStyle/>
          <a:p>
            <a:pPr algn="r"/>
            <a:endParaRPr lang="en-US" b="1">
              <a:latin typeface="Times New Roman" pitchFamily="18" charset="0"/>
            </a:endParaRPr>
          </a:p>
          <a:p>
            <a:pPr algn="r"/>
            <a:r>
              <a:rPr lang="en-US" sz="1600" b="1">
                <a:latin typeface="Times New Roman" pitchFamily="18" charset="0"/>
              </a:rPr>
              <a:t>consoles</a:t>
            </a:r>
            <a:br>
              <a:rPr lang="en-US" sz="1600" b="1">
                <a:latin typeface="Times New Roman" pitchFamily="18" charset="0"/>
              </a:rPr>
            </a:br>
            <a:r>
              <a:rPr lang="en-US" sz="1600" b="1">
                <a:latin typeface="Times New Roman" pitchFamily="18" charset="0"/>
              </a:rPr>
              <a:t>portables</a:t>
            </a:r>
          </a:p>
          <a:p>
            <a:pPr algn="r"/>
            <a:r>
              <a:rPr lang="en-US" sz="1600" b="1">
                <a:latin typeface="Times New Roman" pitchFamily="18" charset="0"/>
              </a:rPr>
              <a:t>educational</a:t>
            </a:r>
          </a:p>
          <a:p>
            <a:pPr algn="r"/>
            <a:endParaRPr lang="en-US" sz="800" b="1">
              <a:latin typeface="Times New Roman" pitchFamily="18" charset="0"/>
            </a:endParaRPr>
          </a:p>
        </p:txBody>
      </p:sp>
      <p:sp>
        <p:nvSpPr>
          <p:cNvPr id="68623" name="Oval 112"/>
          <p:cNvSpPr>
            <a:spLocks noChangeArrowheads="1"/>
          </p:cNvSpPr>
          <p:nvPr/>
        </p:nvSpPr>
        <p:spPr bwMode="auto">
          <a:xfrm>
            <a:off x="1295400" y="3048000"/>
            <a:ext cx="1828800" cy="1828800"/>
          </a:xfrm>
          <a:prstGeom prst="ellipse">
            <a:avLst/>
          </a:prstGeom>
          <a:solidFill>
            <a:srgbClr val="6666FF"/>
          </a:solidFill>
          <a:ln w="9525">
            <a:noFill/>
            <a:round/>
            <a:headEnd/>
            <a:tailEnd/>
          </a:ln>
        </p:spPr>
        <p:txBody>
          <a:bodyPr lIns="0" tIns="0" rIns="0" bIns="0" anchor="b" anchorCtr="1"/>
          <a:lstStyle/>
          <a:p>
            <a:pPr algn="ctr"/>
            <a:r>
              <a:rPr lang="en-US" sz="1300" b="1">
                <a:latin typeface="Times New Roman" pitchFamily="18" charset="0"/>
              </a:rPr>
              <a:t>PERSONAL HEALTH CARE</a:t>
            </a:r>
          </a:p>
        </p:txBody>
      </p:sp>
      <p:pic>
        <p:nvPicPr>
          <p:cNvPr id="68624" name="Picture 113" descr="man-blackonblue"/>
          <p:cNvPicPr>
            <a:picLocks noChangeAspect="1" noChangeArrowheads="1"/>
          </p:cNvPicPr>
          <p:nvPr/>
        </p:nvPicPr>
        <p:blipFill>
          <a:blip r:embed="rId6" cstate="print">
            <a:clrChange>
              <a:clrFrom>
                <a:srgbClr val="727EE0"/>
              </a:clrFrom>
              <a:clrTo>
                <a:srgbClr val="727EE0">
                  <a:alpha val="0"/>
                </a:srgbClr>
              </a:clrTo>
            </a:clrChange>
          </a:blip>
          <a:srcRect r="2426" b="1704"/>
          <a:stretch>
            <a:fillRect/>
          </a:stretch>
        </p:blipFill>
        <p:spPr bwMode="auto">
          <a:xfrm>
            <a:off x="1922463" y="3200400"/>
            <a:ext cx="574675" cy="823913"/>
          </a:xfrm>
          <a:prstGeom prst="rect">
            <a:avLst/>
          </a:prstGeom>
          <a:noFill/>
          <a:ln w="9525">
            <a:noFill/>
            <a:miter lim="800000"/>
            <a:headEnd/>
            <a:tailEnd/>
          </a:ln>
        </p:spPr>
      </p:pic>
      <p:grpSp>
        <p:nvGrpSpPr>
          <p:cNvPr id="68625" name="Group 21"/>
          <p:cNvGrpSpPr>
            <a:grpSpLocks/>
          </p:cNvGrpSpPr>
          <p:nvPr/>
        </p:nvGrpSpPr>
        <p:grpSpPr bwMode="auto">
          <a:xfrm>
            <a:off x="2209800" y="1524000"/>
            <a:ext cx="1828800" cy="1828800"/>
            <a:chOff x="2209800" y="1524000"/>
            <a:chExt cx="1828800" cy="1828800"/>
          </a:xfrm>
        </p:grpSpPr>
        <p:sp>
          <p:nvSpPr>
            <p:cNvPr id="68629" name="Oval 115"/>
            <p:cNvSpPr>
              <a:spLocks noChangeArrowheads="1"/>
            </p:cNvSpPr>
            <p:nvPr/>
          </p:nvSpPr>
          <p:spPr bwMode="auto">
            <a:xfrm>
              <a:off x="2209800" y="1524000"/>
              <a:ext cx="1828800" cy="1828800"/>
            </a:xfrm>
            <a:prstGeom prst="ellipse">
              <a:avLst/>
            </a:prstGeom>
            <a:solidFill>
              <a:srgbClr val="FF6600"/>
            </a:solidFill>
            <a:ln w="9525">
              <a:noFill/>
              <a:round/>
              <a:headEnd/>
              <a:tailEnd/>
            </a:ln>
          </p:spPr>
          <p:txBody>
            <a:bodyPr lIns="0" tIns="0" rIns="0" bIns="0" anchor="b" anchorCtr="1"/>
            <a:lstStyle/>
            <a:p>
              <a:pPr algn="ctr"/>
              <a:r>
                <a:rPr lang="en-US" sz="1300" b="1">
                  <a:latin typeface="Times New Roman" pitchFamily="18" charset="0"/>
                </a:rPr>
                <a:t>INDUSTRIAL &amp; COMMERCIAL</a:t>
              </a:r>
            </a:p>
          </p:txBody>
        </p:sp>
        <p:pic>
          <p:nvPicPr>
            <p:cNvPr id="68630" name="Picture 116" descr="work-blackongreen"/>
            <p:cNvPicPr>
              <a:picLocks noChangeAspect="1" noChangeArrowheads="1"/>
            </p:cNvPicPr>
            <p:nvPr/>
          </p:nvPicPr>
          <p:blipFill>
            <a:blip r:embed="rId7" cstate="print">
              <a:clrChange>
                <a:clrFrom>
                  <a:srgbClr val="C2D50A"/>
                </a:clrFrom>
                <a:clrTo>
                  <a:srgbClr val="C2D50A">
                    <a:alpha val="0"/>
                  </a:srgbClr>
                </a:clrTo>
              </a:clrChange>
            </a:blip>
            <a:srcRect/>
            <a:stretch>
              <a:fillRect/>
            </a:stretch>
          </p:blipFill>
          <p:spPr bwMode="auto">
            <a:xfrm>
              <a:off x="2792413" y="1808163"/>
              <a:ext cx="663575" cy="650875"/>
            </a:xfrm>
            <a:prstGeom prst="rect">
              <a:avLst/>
            </a:prstGeom>
            <a:solidFill>
              <a:srgbClr val="FF6600"/>
            </a:solidFill>
            <a:ln w="9525">
              <a:noFill/>
              <a:miter lim="800000"/>
              <a:headEnd/>
              <a:tailEnd/>
            </a:ln>
          </p:spPr>
        </p:pic>
      </p:grpSp>
      <p:sp>
        <p:nvSpPr>
          <p:cNvPr id="68626" name="Rectangle 118"/>
          <p:cNvSpPr>
            <a:spLocks noGrp="1" noChangeArrowheads="1"/>
          </p:cNvSpPr>
          <p:nvPr>
            <p:ph type="title"/>
          </p:nvPr>
        </p:nvSpPr>
        <p:spPr/>
        <p:txBody>
          <a:bodyPr/>
          <a:lstStyle/>
          <a:p>
            <a:pPr eaLnBrk="1" hangingPunct="1"/>
            <a:r>
              <a:rPr lang="en-US" smtClean="0"/>
              <a:t>Application Sectors</a:t>
            </a:r>
          </a:p>
        </p:txBody>
      </p:sp>
      <p:sp>
        <p:nvSpPr>
          <p:cNvPr id="68627" name="Text Box 117"/>
          <p:cNvSpPr txBox="1">
            <a:spLocks noChangeArrowheads="1"/>
          </p:cNvSpPr>
          <p:nvPr/>
        </p:nvSpPr>
        <p:spPr bwMode="auto">
          <a:xfrm>
            <a:off x="1143000" y="1731963"/>
            <a:ext cx="1219200" cy="1268412"/>
          </a:xfrm>
          <a:prstGeom prst="rect">
            <a:avLst/>
          </a:prstGeom>
          <a:solidFill>
            <a:schemeClr val="bg1"/>
          </a:solidFill>
          <a:ln w="9525">
            <a:noFill/>
            <a:miter lim="800000"/>
            <a:headEnd/>
            <a:tailEnd/>
          </a:ln>
        </p:spPr>
        <p:txBody>
          <a:bodyPr rIns="45720">
            <a:spAutoFit/>
          </a:bodyPr>
          <a:lstStyle/>
          <a:p>
            <a:pPr algn="r"/>
            <a:endParaRPr lang="en-US" sz="700" b="1">
              <a:latin typeface="Times New Roman" pitchFamily="18" charset="0"/>
            </a:endParaRPr>
          </a:p>
          <a:p>
            <a:pPr algn="r"/>
            <a:r>
              <a:rPr lang="en-US" sz="1600" b="1">
                <a:latin typeface="Times New Roman" pitchFamily="18" charset="0"/>
              </a:rPr>
              <a:t>monitors</a:t>
            </a:r>
          </a:p>
          <a:p>
            <a:pPr algn="r"/>
            <a:r>
              <a:rPr lang="en-US" sz="1600" b="1">
                <a:latin typeface="Times New Roman" pitchFamily="18" charset="0"/>
              </a:rPr>
              <a:t>sensors</a:t>
            </a:r>
          </a:p>
          <a:p>
            <a:pPr algn="r"/>
            <a:r>
              <a:rPr lang="en-US" sz="1600" b="1">
                <a:latin typeface="Times New Roman" pitchFamily="18" charset="0"/>
              </a:rPr>
              <a:t>automation</a:t>
            </a:r>
          </a:p>
          <a:p>
            <a:pPr algn="r"/>
            <a:r>
              <a:rPr lang="en-US" sz="1600" b="1">
                <a:latin typeface="Times New Roman" pitchFamily="18" charset="0"/>
              </a:rPr>
              <a:t>control</a:t>
            </a:r>
          </a:p>
          <a:p>
            <a:pPr algn="r"/>
            <a:endParaRPr lang="en-US" sz="600" b="1">
              <a:latin typeface="Times New Roman" pitchFamily="18" charset="0"/>
            </a:endParaRPr>
          </a:p>
        </p:txBody>
      </p:sp>
      <p:sp>
        <p:nvSpPr>
          <p:cNvPr id="68628" name="Rectangle 22"/>
          <p:cNvSpPr>
            <a:spLocks noChangeArrowheads="1"/>
          </p:cNvSpPr>
          <p:nvPr/>
        </p:nvSpPr>
        <p:spPr bwMode="auto">
          <a:xfrm>
            <a:off x="6248400" y="6211888"/>
            <a:ext cx="2895600" cy="646112"/>
          </a:xfrm>
          <a:prstGeom prst="rect">
            <a:avLst/>
          </a:prstGeom>
          <a:noFill/>
          <a:ln w="9525">
            <a:noFill/>
            <a:miter lim="800000"/>
            <a:headEnd/>
            <a:tailEnd/>
          </a:ln>
        </p:spPr>
        <p:txBody>
          <a:bodyPr>
            <a:spAutoFit/>
          </a:bodyPr>
          <a:lstStyle/>
          <a:p>
            <a:pPr algn="just"/>
            <a:r>
              <a:rPr lang="en-US" b="1">
                <a:latin typeface="Calibri" pitchFamily="34" charset="0"/>
              </a:rPr>
              <a:t>Heating, Ventilation and Air Conditioning systems(HVAC)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ChangeArrowheads="1"/>
          </p:cNvSpPr>
          <p:nvPr/>
        </p:nvSpPr>
        <p:spPr bwMode="auto">
          <a:xfrm>
            <a:off x="762000" y="609600"/>
            <a:ext cx="7391400" cy="2862263"/>
          </a:xfrm>
          <a:prstGeom prst="rect">
            <a:avLst/>
          </a:prstGeom>
          <a:noFill/>
          <a:ln w="9525">
            <a:noFill/>
            <a:miter lim="800000"/>
            <a:headEnd/>
            <a:tailEnd/>
          </a:ln>
        </p:spPr>
        <p:txBody>
          <a:bodyPr>
            <a:spAutoFit/>
          </a:bodyPr>
          <a:lstStyle/>
          <a:p>
            <a:r>
              <a:rPr lang="en-US" sz="3600" b="1">
                <a:latin typeface="Calibri" pitchFamily="34" charset="0"/>
              </a:rPr>
              <a:t>Released Specifications</a:t>
            </a:r>
          </a:p>
          <a:p>
            <a:endParaRPr lang="en-US" sz="2400" b="1">
              <a:latin typeface="Calibri" pitchFamily="34" charset="0"/>
            </a:endParaRPr>
          </a:p>
          <a:p>
            <a:pPr>
              <a:buFont typeface="Arial" charset="0"/>
              <a:buChar char="•"/>
            </a:pPr>
            <a:r>
              <a:rPr lang="en-US" sz="2400">
                <a:latin typeface="Calibri" pitchFamily="34" charset="0"/>
              </a:rPr>
              <a:t>ZigBee Home Automation</a:t>
            </a:r>
          </a:p>
          <a:p>
            <a:pPr>
              <a:buFont typeface="Arial" charset="0"/>
              <a:buChar char="•"/>
            </a:pPr>
            <a:r>
              <a:rPr lang="en-US" sz="2400">
                <a:latin typeface="Calibri" pitchFamily="34" charset="0"/>
              </a:rPr>
              <a:t>ZigBee Smart Energy 3.0</a:t>
            </a:r>
          </a:p>
          <a:p>
            <a:pPr>
              <a:buFont typeface="Arial" charset="0"/>
              <a:buChar char="•"/>
            </a:pPr>
            <a:r>
              <a:rPr lang="en-US" sz="2400">
                <a:latin typeface="Calibri" pitchFamily="34" charset="0"/>
              </a:rPr>
              <a:t>ZigBee Telecommunication Services</a:t>
            </a:r>
          </a:p>
          <a:p>
            <a:pPr>
              <a:buFont typeface="Arial" charset="0"/>
              <a:buChar char="•"/>
            </a:pPr>
            <a:r>
              <a:rPr lang="en-US" sz="2400">
                <a:latin typeface="Calibri" pitchFamily="34" charset="0"/>
              </a:rPr>
              <a:t>ZigBee Health Care</a:t>
            </a:r>
          </a:p>
          <a:p>
            <a:pPr>
              <a:buFont typeface="Arial" charset="0"/>
              <a:buChar char="•"/>
            </a:pPr>
            <a:r>
              <a:rPr lang="en-US" sz="2400">
                <a:latin typeface="Calibri" pitchFamily="34" charset="0"/>
              </a:rPr>
              <a:t>ZigBee Remote Control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327150" y="285750"/>
            <a:ext cx="6477000" cy="1036638"/>
          </a:xfrm>
        </p:spPr>
        <p:txBody>
          <a:bodyPr rtlCol="0">
            <a:normAutofit fontScale="90000"/>
          </a:bodyPr>
          <a:lstStyle/>
          <a:p>
            <a:pPr eaLnBrk="1" fontAlgn="auto" hangingPunct="1">
              <a:spcAft>
                <a:spcPts val="0"/>
              </a:spcAft>
              <a:defRPr/>
            </a:pPr>
            <a:r>
              <a:rPr lang="en-US" smtClean="0"/>
              <a:t>Why NOT 802.11 ?</a:t>
            </a:r>
            <a:br>
              <a:rPr lang="en-US" smtClean="0"/>
            </a:br>
            <a:r>
              <a:rPr lang="en-US" sz="2800" i="1" smtClean="0"/>
              <a:t>The Cost of Throughput</a:t>
            </a:r>
          </a:p>
        </p:txBody>
      </p:sp>
      <p:sp>
        <p:nvSpPr>
          <p:cNvPr id="337923" name="Rectangle 3"/>
          <p:cNvSpPr>
            <a:spLocks noGrp="1" noChangeArrowheads="1"/>
          </p:cNvSpPr>
          <p:nvPr>
            <p:ph type="body" idx="1"/>
          </p:nvPr>
        </p:nvSpPr>
        <p:spPr>
          <a:xfrm>
            <a:off x="838200" y="1524000"/>
            <a:ext cx="7950200" cy="4108450"/>
          </a:xfrm>
        </p:spPr>
        <p:txBody>
          <a:bodyPr rtlCol="0">
            <a:normAutofit lnSpcReduction="10000"/>
          </a:bodyPr>
          <a:lstStyle/>
          <a:p>
            <a:pPr eaLnBrk="1" fontAlgn="auto" hangingPunct="1">
              <a:spcAft>
                <a:spcPts val="0"/>
              </a:spcAft>
              <a:buFont typeface="Arial" pitchFamily="34" charset="0"/>
              <a:buChar char="•"/>
              <a:defRPr/>
            </a:pPr>
            <a:r>
              <a:rPr lang="en-US" smtClean="0"/>
              <a:t>High data rates</a:t>
            </a:r>
          </a:p>
          <a:p>
            <a:pPr lvl="1" eaLnBrk="1" fontAlgn="auto" hangingPunct="1">
              <a:spcAft>
                <a:spcPts val="0"/>
              </a:spcAft>
              <a:buFont typeface="Arial" pitchFamily="34" charset="0"/>
              <a:buChar char="–"/>
              <a:defRPr/>
            </a:pPr>
            <a:r>
              <a:rPr lang="en-US" smtClean="0"/>
              <a:t>up to 11Mbps for b and</a:t>
            </a:r>
          </a:p>
          <a:p>
            <a:pPr lvl="1" eaLnBrk="1" fontAlgn="auto" hangingPunct="1">
              <a:spcAft>
                <a:spcPts val="0"/>
              </a:spcAft>
              <a:buFont typeface="Arial" pitchFamily="34" charset="0"/>
              <a:buChar char="–"/>
              <a:defRPr/>
            </a:pPr>
            <a:r>
              <a:rPr lang="en-US" smtClean="0"/>
              <a:t>up to 54Mbps for g and a)</a:t>
            </a:r>
          </a:p>
          <a:p>
            <a:pPr eaLnBrk="1" fontAlgn="auto" hangingPunct="1">
              <a:spcAft>
                <a:spcPts val="0"/>
              </a:spcAft>
              <a:buFont typeface="Arial" pitchFamily="34" charset="0"/>
              <a:buChar char="•"/>
              <a:defRPr/>
            </a:pPr>
            <a:r>
              <a:rPr lang="en-US" smtClean="0"/>
              <a:t>Distance up to 300 feet, or more with special antennas</a:t>
            </a:r>
          </a:p>
          <a:p>
            <a:pPr eaLnBrk="1" fontAlgn="auto" hangingPunct="1">
              <a:spcAft>
                <a:spcPts val="0"/>
              </a:spcAft>
              <a:buFont typeface="Arial" pitchFamily="34" charset="0"/>
              <a:buChar char="•"/>
              <a:defRPr/>
            </a:pPr>
            <a:r>
              <a:rPr lang="en-US" smtClean="0"/>
              <a:t>High power consumption </a:t>
            </a:r>
          </a:p>
          <a:p>
            <a:pPr lvl="1" eaLnBrk="1" fontAlgn="auto" hangingPunct="1">
              <a:spcAft>
                <a:spcPts val="0"/>
              </a:spcAft>
              <a:buFont typeface="Arial" pitchFamily="34" charset="0"/>
              <a:buChar char="–"/>
              <a:defRPr/>
            </a:pPr>
            <a:r>
              <a:rPr lang="en-US" smtClean="0"/>
              <a:t>Sources about </a:t>
            </a:r>
            <a:r>
              <a:rPr lang="en-US" smtClean="0">
                <a:solidFill>
                  <a:schemeClr val="accent2"/>
                </a:solidFill>
              </a:rPr>
              <a:t>1800mA</a:t>
            </a:r>
            <a:r>
              <a:rPr lang="en-US" smtClean="0"/>
              <a:t> when transceiver is operational. </a:t>
            </a:r>
          </a:p>
        </p:txBody>
      </p:sp>
      <p:pic>
        <p:nvPicPr>
          <p:cNvPr id="70660" name="Picture 4"/>
          <p:cNvPicPr>
            <a:picLocks noChangeAspect="1" noChangeArrowheads="1"/>
          </p:cNvPicPr>
          <p:nvPr/>
        </p:nvPicPr>
        <p:blipFill>
          <a:blip r:embed="rId2" cstate="print"/>
          <a:srcRect/>
          <a:stretch>
            <a:fillRect/>
          </a:stretch>
        </p:blipFill>
        <p:spPr bwMode="auto">
          <a:xfrm>
            <a:off x="7162800" y="228600"/>
            <a:ext cx="1635125" cy="1139825"/>
          </a:xfrm>
          <a:prstGeom prst="rect">
            <a:avLst/>
          </a:prstGeom>
          <a:noFill/>
          <a:ln w="9525">
            <a:noFill/>
            <a:miter lim="800000"/>
            <a:headEnd/>
            <a:tailEnd/>
          </a:ln>
        </p:spPr>
      </p:pic>
      <p:sp>
        <p:nvSpPr>
          <p:cNvPr id="70661" name="Line 5"/>
          <p:cNvSpPr>
            <a:spLocks noChangeShapeType="1"/>
          </p:cNvSpPr>
          <p:nvPr/>
        </p:nvSpPr>
        <p:spPr bwMode="auto">
          <a:xfrm>
            <a:off x="7239000" y="152400"/>
            <a:ext cx="1447800" cy="1371600"/>
          </a:xfrm>
          <a:prstGeom prst="line">
            <a:avLst/>
          </a:prstGeom>
          <a:noFill/>
          <a:ln w="76200">
            <a:solidFill>
              <a:srgbClr val="FF0000">
                <a:alpha val="50195"/>
              </a:srgbClr>
            </a:solidFill>
            <a:round/>
            <a:headEnd/>
            <a:tailEnd/>
          </a:ln>
        </p:spPr>
        <p:txBody>
          <a:bodyPr/>
          <a:lstStyle/>
          <a:p>
            <a:endParaRPr lang="en-US"/>
          </a:p>
        </p:txBody>
      </p:sp>
      <p:sp>
        <p:nvSpPr>
          <p:cNvPr id="70662" name="Line 6"/>
          <p:cNvSpPr>
            <a:spLocks noChangeShapeType="1"/>
          </p:cNvSpPr>
          <p:nvPr/>
        </p:nvSpPr>
        <p:spPr bwMode="auto">
          <a:xfrm flipH="1">
            <a:off x="7391400" y="152400"/>
            <a:ext cx="1295400" cy="1371600"/>
          </a:xfrm>
          <a:prstGeom prst="line">
            <a:avLst/>
          </a:prstGeom>
          <a:noFill/>
          <a:ln w="76200">
            <a:solidFill>
              <a:srgbClr val="FF0000">
                <a:alpha val="50195"/>
              </a:srgbClr>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ZigBee Aims Low</a:t>
            </a:r>
          </a:p>
        </p:txBody>
      </p:sp>
      <p:sp>
        <p:nvSpPr>
          <p:cNvPr id="71683" name="Rectangle 3"/>
          <p:cNvSpPr>
            <a:spLocks noGrp="1" noChangeArrowheads="1"/>
          </p:cNvSpPr>
          <p:nvPr>
            <p:ph type="body" idx="1"/>
          </p:nvPr>
        </p:nvSpPr>
        <p:spPr/>
        <p:txBody>
          <a:bodyPr/>
          <a:lstStyle/>
          <a:p>
            <a:pPr eaLnBrk="1" hangingPunct="1"/>
            <a:r>
              <a:rPr lang="en-US" smtClean="0"/>
              <a:t>Low data rate</a:t>
            </a:r>
          </a:p>
          <a:p>
            <a:pPr eaLnBrk="1" hangingPunct="1"/>
            <a:r>
              <a:rPr lang="en-US" smtClean="0"/>
              <a:t>Low power consumption</a:t>
            </a:r>
          </a:p>
          <a:p>
            <a:pPr eaLnBrk="1" hangingPunct="1"/>
            <a:r>
              <a:rPr lang="en-US" smtClean="0"/>
              <a:t>Small packet devices</a:t>
            </a:r>
          </a:p>
          <a:p>
            <a:pPr eaLnBrk="1" hangingPunct="1"/>
            <a:endParaRPr lang="en-US" smtClean="0"/>
          </a:p>
          <a:p>
            <a:pPr eaLnBrk="1" hangingPunct="1">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What Does ZigBee Do?</a:t>
            </a:r>
          </a:p>
        </p:txBody>
      </p:sp>
      <p:sp>
        <p:nvSpPr>
          <p:cNvPr id="72707" name="Rectangle 3"/>
          <p:cNvSpPr>
            <a:spLocks noGrp="1" noChangeArrowheads="1"/>
          </p:cNvSpPr>
          <p:nvPr>
            <p:ph type="body" idx="1"/>
          </p:nvPr>
        </p:nvSpPr>
        <p:spPr/>
        <p:txBody>
          <a:bodyPr/>
          <a:lstStyle/>
          <a:p>
            <a:pPr eaLnBrk="1" hangingPunct="1">
              <a:lnSpc>
                <a:spcPct val="90000"/>
              </a:lnSpc>
            </a:pPr>
            <a:r>
              <a:rPr lang="en-US" smtClean="0"/>
              <a:t>Designed for wireless controls and sensors</a:t>
            </a:r>
          </a:p>
          <a:p>
            <a:pPr eaLnBrk="1" hangingPunct="1">
              <a:lnSpc>
                <a:spcPct val="90000"/>
              </a:lnSpc>
            </a:pPr>
            <a:r>
              <a:rPr lang="en-US" smtClean="0"/>
              <a:t>Operates in Personal Area Networks (PAN’s) and device-to-device networks</a:t>
            </a:r>
          </a:p>
          <a:p>
            <a:pPr eaLnBrk="1" hangingPunct="1">
              <a:lnSpc>
                <a:spcPct val="90000"/>
              </a:lnSpc>
            </a:pPr>
            <a:r>
              <a:rPr lang="en-US" smtClean="0"/>
              <a:t>Connectivity between small packet devices</a:t>
            </a:r>
          </a:p>
          <a:p>
            <a:pPr eaLnBrk="1" hangingPunct="1">
              <a:lnSpc>
                <a:spcPct val="90000"/>
              </a:lnSpc>
            </a:pPr>
            <a:r>
              <a:rPr lang="en-US" smtClean="0"/>
              <a:t>Control of lights, switches, thermostats, appliances, etc.</a:t>
            </a:r>
          </a:p>
          <a:p>
            <a:pPr eaLnBrk="1" hangingPunct="1">
              <a:lnSpc>
                <a:spcPct val="90000"/>
              </a:lnSpc>
            </a:pPr>
            <a:endParaRPr lang="en-US" smtClean="0"/>
          </a:p>
          <a:p>
            <a:pPr eaLnBrk="1" hangingPunct="1">
              <a:lnSpc>
                <a:spcPct val="90000"/>
              </a:lnSpc>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How ZigBee Works</a:t>
            </a:r>
          </a:p>
        </p:txBody>
      </p:sp>
      <p:sp>
        <p:nvSpPr>
          <p:cNvPr id="73731" name="Rectangle 3"/>
          <p:cNvSpPr>
            <a:spLocks noGrp="1" noChangeArrowheads="1"/>
          </p:cNvSpPr>
          <p:nvPr>
            <p:ph type="body" idx="1"/>
          </p:nvPr>
        </p:nvSpPr>
        <p:spPr/>
        <p:txBody>
          <a:bodyPr/>
          <a:lstStyle/>
          <a:p>
            <a:pPr eaLnBrk="1" hangingPunct="1"/>
            <a:r>
              <a:rPr lang="en-US" smtClean="0"/>
              <a:t>Topology</a:t>
            </a:r>
          </a:p>
          <a:p>
            <a:pPr lvl="1" eaLnBrk="1" hangingPunct="1"/>
            <a:r>
              <a:rPr lang="en-US" smtClean="0"/>
              <a:t>Star</a:t>
            </a:r>
          </a:p>
          <a:p>
            <a:pPr lvl="1" eaLnBrk="1" hangingPunct="1"/>
            <a:r>
              <a:rPr lang="en-US" smtClean="0"/>
              <a:t>Cluster Tree</a:t>
            </a:r>
          </a:p>
          <a:p>
            <a:pPr lvl="1" eaLnBrk="1" hangingPunct="1"/>
            <a:r>
              <a:rPr lang="en-US" smtClean="0"/>
              <a:t>Mesh</a:t>
            </a:r>
          </a:p>
          <a:p>
            <a:pPr eaLnBrk="1" hangingPunct="1"/>
            <a:r>
              <a:rPr lang="en-US" smtClean="0"/>
              <a:t>Network coordinator, routers, end devices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How ZigBee Works</a:t>
            </a:r>
          </a:p>
        </p:txBody>
      </p:sp>
      <p:sp>
        <p:nvSpPr>
          <p:cNvPr id="74755" name="Rectangle 3"/>
          <p:cNvSpPr>
            <a:spLocks noGrp="1" noChangeArrowheads="1"/>
          </p:cNvSpPr>
          <p:nvPr>
            <p:ph type="body" idx="1"/>
          </p:nvPr>
        </p:nvSpPr>
        <p:spPr/>
        <p:txBody>
          <a:bodyPr/>
          <a:lstStyle/>
          <a:p>
            <a:pPr eaLnBrk="1" hangingPunct="1">
              <a:lnSpc>
                <a:spcPct val="90000"/>
              </a:lnSpc>
            </a:pPr>
            <a:r>
              <a:rPr lang="en-US" smtClean="0"/>
              <a:t>States of operation</a:t>
            </a:r>
          </a:p>
          <a:p>
            <a:pPr lvl="1" eaLnBrk="1" hangingPunct="1">
              <a:lnSpc>
                <a:spcPct val="90000"/>
              </a:lnSpc>
            </a:pPr>
            <a:r>
              <a:rPr lang="en-US" smtClean="0"/>
              <a:t>Active</a:t>
            </a:r>
          </a:p>
          <a:p>
            <a:pPr lvl="1" eaLnBrk="1" hangingPunct="1">
              <a:lnSpc>
                <a:spcPct val="90000"/>
              </a:lnSpc>
            </a:pPr>
            <a:r>
              <a:rPr lang="en-US" smtClean="0"/>
              <a:t>Sleep</a:t>
            </a:r>
          </a:p>
          <a:p>
            <a:pPr eaLnBrk="1" hangingPunct="1">
              <a:lnSpc>
                <a:spcPct val="90000"/>
              </a:lnSpc>
            </a:pPr>
            <a:r>
              <a:rPr lang="en-US" smtClean="0"/>
              <a:t>Devices</a:t>
            </a:r>
          </a:p>
          <a:p>
            <a:pPr lvl="1" eaLnBrk="1" hangingPunct="1">
              <a:lnSpc>
                <a:spcPct val="90000"/>
              </a:lnSpc>
            </a:pPr>
            <a:r>
              <a:rPr lang="en-US" smtClean="0"/>
              <a:t>Full Function Devices (FFD’s)</a:t>
            </a:r>
          </a:p>
          <a:p>
            <a:pPr lvl="1" eaLnBrk="1" hangingPunct="1">
              <a:lnSpc>
                <a:spcPct val="90000"/>
              </a:lnSpc>
            </a:pPr>
            <a:r>
              <a:rPr lang="en-US" smtClean="0"/>
              <a:t>Reduced Function Devices (RFD’s)</a:t>
            </a:r>
          </a:p>
          <a:p>
            <a:pPr eaLnBrk="1" hangingPunct="1">
              <a:lnSpc>
                <a:spcPct val="90000"/>
              </a:lnSpc>
            </a:pPr>
            <a:r>
              <a:rPr lang="en-US" smtClean="0"/>
              <a:t>Modes of operation</a:t>
            </a:r>
          </a:p>
          <a:p>
            <a:pPr lvl="1" eaLnBrk="1" hangingPunct="1">
              <a:lnSpc>
                <a:spcPct val="90000"/>
              </a:lnSpc>
            </a:pPr>
            <a:r>
              <a:rPr lang="en-US" smtClean="0"/>
              <a:t>Beacon</a:t>
            </a:r>
          </a:p>
          <a:p>
            <a:pPr lvl="1" eaLnBrk="1" hangingPunct="1">
              <a:lnSpc>
                <a:spcPct val="90000"/>
              </a:lnSpc>
            </a:pPr>
            <a:r>
              <a:rPr lang="en-US" smtClean="0"/>
              <a:t>Non-beacon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noChangeArrowheads="1"/>
          </p:cNvSpPr>
          <p:nvPr/>
        </p:nvSpPr>
        <p:spPr bwMode="auto">
          <a:xfrm>
            <a:off x="609600" y="304800"/>
            <a:ext cx="2881313" cy="708025"/>
          </a:xfrm>
          <a:prstGeom prst="rect">
            <a:avLst/>
          </a:prstGeom>
          <a:noFill/>
          <a:ln w="9525">
            <a:noFill/>
            <a:miter lim="800000"/>
            <a:headEnd/>
            <a:tailEnd/>
          </a:ln>
        </p:spPr>
        <p:txBody>
          <a:bodyPr wrap="none">
            <a:spAutoFit/>
          </a:bodyPr>
          <a:lstStyle/>
          <a:p>
            <a:r>
              <a:rPr lang="en-US" sz="4000" b="1">
                <a:latin typeface="Calibri" pitchFamily="34" charset="0"/>
              </a:rPr>
              <a:t>Device types</a:t>
            </a:r>
          </a:p>
        </p:txBody>
      </p:sp>
      <p:sp>
        <p:nvSpPr>
          <p:cNvPr id="82947" name="Rectangle 2"/>
          <p:cNvSpPr>
            <a:spLocks noChangeArrowheads="1"/>
          </p:cNvSpPr>
          <p:nvPr/>
        </p:nvSpPr>
        <p:spPr bwMode="auto">
          <a:xfrm>
            <a:off x="533400" y="1066800"/>
            <a:ext cx="7924800" cy="5294313"/>
          </a:xfrm>
          <a:prstGeom prst="rect">
            <a:avLst/>
          </a:prstGeom>
          <a:noFill/>
          <a:ln w="9525">
            <a:noFill/>
            <a:miter lim="800000"/>
            <a:headEnd/>
            <a:tailEnd/>
          </a:ln>
        </p:spPr>
        <p:txBody>
          <a:bodyPr>
            <a:spAutoFit/>
          </a:bodyPr>
          <a:lstStyle/>
          <a:p>
            <a:r>
              <a:rPr lang="en-US" sz="2000">
                <a:latin typeface="Calibri" pitchFamily="34" charset="0"/>
              </a:rPr>
              <a:t>There are three different types of ZigBee devices:</a:t>
            </a:r>
          </a:p>
          <a:p>
            <a:pPr algn="just"/>
            <a:r>
              <a:rPr lang="en-US" sz="2000" i="1">
                <a:latin typeface="Calibri" pitchFamily="34" charset="0"/>
              </a:rPr>
              <a:t>ZigBee coordinator (ZC)</a:t>
            </a:r>
            <a:r>
              <a:rPr lang="en-US" sz="2000">
                <a:latin typeface="Calibri" pitchFamily="34" charset="0"/>
              </a:rPr>
              <a:t>: The most capable device, the coordinator forms the root of the network tree and might bridge to other networks. There is exactly one ZigBee coordinator in each network since it is the device that started the network originally. It is able to store information about the network, including acting as the Trust Centre &amp; repository for security keys.</a:t>
            </a:r>
          </a:p>
          <a:p>
            <a:pPr algn="just"/>
            <a:endParaRPr lang="en-US" sz="2000">
              <a:latin typeface="Calibri" pitchFamily="34" charset="0"/>
            </a:endParaRPr>
          </a:p>
          <a:p>
            <a:pPr algn="just"/>
            <a:r>
              <a:rPr lang="en-US" sz="2000" i="1">
                <a:latin typeface="Calibri" pitchFamily="34" charset="0"/>
              </a:rPr>
              <a:t>ZigBee Router (ZR)</a:t>
            </a:r>
            <a:r>
              <a:rPr lang="en-US" sz="2000">
                <a:latin typeface="Calibri" pitchFamily="34" charset="0"/>
              </a:rPr>
              <a:t>: As well as running an application function, a router can act as an intermediate router, passing on data from other devices.</a:t>
            </a:r>
          </a:p>
          <a:p>
            <a:pPr algn="just"/>
            <a:endParaRPr lang="en-US" sz="2000">
              <a:latin typeface="Calibri" pitchFamily="34" charset="0"/>
            </a:endParaRPr>
          </a:p>
          <a:p>
            <a:pPr algn="just"/>
            <a:r>
              <a:rPr lang="en-US" sz="2000" i="1">
                <a:latin typeface="Calibri" pitchFamily="34" charset="0"/>
              </a:rPr>
              <a:t>ZigBee End Device (ZED)</a:t>
            </a:r>
            <a:r>
              <a:rPr lang="en-US" sz="2000">
                <a:latin typeface="Calibri" pitchFamily="34" charset="0"/>
              </a:rPr>
              <a:t>: Contains just enough functionality to talk to the parent node (either the coordinator or a router); it cannot relay data from other devices. This relationship allows the node to be asleep a significant amount of the time thereby giving long battery life. A ZED requires the least amount of memory, and therefore can be less expensive to manufacture than a ZR or ZC.</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7391400" cy="5562600"/>
          </a:xfrm>
        </p:spPr>
        <p:txBody>
          <a:bodyPr>
            <a:normAutofit fontScale="70000" lnSpcReduction="20000"/>
          </a:bodyPr>
          <a:lstStyle/>
          <a:p>
            <a:pPr algn="ctr"/>
            <a:r>
              <a:rPr lang="en-US" b="1" dirty="0" smtClean="0">
                <a:latin typeface="Times New Roman" pitchFamily="18" charset="0"/>
                <a:cs typeface="Times New Roman" pitchFamily="18" charset="0"/>
              </a:rPr>
              <a:t>By. </a:t>
            </a:r>
            <a:endParaRPr lang="en-US" dirty="0" smtClean="0">
              <a:latin typeface="Times New Roman" pitchFamily="18" charset="0"/>
              <a:cs typeface="Times New Roman" pitchFamily="18" charset="0"/>
            </a:endParaRPr>
          </a:p>
          <a:p>
            <a:pPr algn="ctr"/>
            <a:r>
              <a:rPr lang="en-US" b="1" dirty="0" smtClean="0">
                <a:latin typeface="Times New Roman" pitchFamily="18" charset="0"/>
                <a:cs typeface="Times New Roman" pitchFamily="18" charset="0"/>
              </a:rPr>
              <a:t>P. Victer Paul</a:t>
            </a:r>
            <a:r>
              <a:rPr lang="en-US" dirty="0" smtClean="0">
                <a:latin typeface="Times New Roman" pitchFamily="18" charset="0"/>
                <a:cs typeface="Times New Roman" pitchFamily="18" charset="0"/>
              </a:rPr>
              <a:t> </a:t>
            </a:r>
          </a:p>
          <a:p>
            <a:pPr algn="ctr"/>
            <a:endParaRPr lang="en-US" dirty="0" smtClean="0">
              <a:latin typeface="Times New Roman" pitchFamily="18" charset="0"/>
              <a:cs typeface="Times New Roman" pitchFamily="18" charset="0"/>
            </a:endParaRPr>
          </a:p>
          <a:p>
            <a:pPr algn="l"/>
            <a:r>
              <a:rPr lang="en-US" dirty="0" smtClean="0">
                <a:latin typeface="Times New Roman" pitchFamily="18" charset="0"/>
                <a:cs typeface="Times New Roman" pitchFamily="18" charset="0"/>
              </a:rPr>
              <a:t>Dear,</a:t>
            </a:r>
          </a:p>
          <a:p>
            <a:pPr algn="l"/>
            <a:r>
              <a:rPr lang="en-US" dirty="0" smtClean="0">
                <a:latin typeface="Times New Roman" pitchFamily="18" charset="0"/>
                <a:cs typeface="Times New Roman" pitchFamily="18" charset="0"/>
              </a:rPr>
              <a:t>  We planned to share our eBooks and project/seminar contents for free to all needed friends like u.. To get to know about more free computerscience </a:t>
            </a:r>
            <a:r>
              <a:rPr lang="en-US" dirty="0" err="1" smtClean="0">
                <a:latin typeface="Times New Roman" pitchFamily="18" charset="0"/>
                <a:cs typeface="Times New Roman" pitchFamily="18" charset="0"/>
              </a:rPr>
              <a:t>ebooks</a:t>
            </a:r>
            <a:r>
              <a:rPr lang="en-US" dirty="0" smtClean="0">
                <a:latin typeface="Times New Roman" pitchFamily="18" charset="0"/>
                <a:cs typeface="Times New Roman" pitchFamily="18" charset="0"/>
              </a:rPr>
              <a:t> and technology advancements in computer science. Please visit....</a:t>
            </a:r>
          </a:p>
          <a:p>
            <a:pPr algn="l"/>
            <a:endParaRPr lang="en-US" dirty="0" smtClean="0">
              <a:latin typeface="Times New Roman" pitchFamily="18" charset="0"/>
              <a:cs typeface="Times New Roman" pitchFamily="18" charset="0"/>
            </a:endParaRPr>
          </a:p>
          <a:p>
            <a:pPr algn="l"/>
            <a:r>
              <a:rPr lang="en-US" dirty="0" smtClean="0">
                <a:latin typeface="Times New Roman" pitchFamily="18" charset="0"/>
                <a:cs typeface="Times New Roman" pitchFamily="18" charset="0"/>
                <a:hlinkClick r:id="rId2"/>
              </a:rPr>
              <a:t>http://free-computerscience-ebooks.blogspot.com/</a:t>
            </a:r>
            <a:endParaRPr lang="en-US" dirty="0" smtClean="0">
              <a:latin typeface="Times New Roman" pitchFamily="18" charset="0"/>
              <a:cs typeface="Times New Roman" pitchFamily="18" charset="0"/>
            </a:endParaRPr>
          </a:p>
          <a:p>
            <a:pPr algn="l"/>
            <a:endParaRPr lang="en-US" sz="900" dirty="0" smtClean="0">
              <a:latin typeface="Times New Roman" pitchFamily="18" charset="0"/>
              <a:cs typeface="Times New Roman" pitchFamily="18" charset="0"/>
            </a:endParaRPr>
          </a:p>
          <a:p>
            <a:pPr algn="l"/>
            <a:r>
              <a:rPr lang="en-US" dirty="0" smtClean="0">
                <a:latin typeface="Times New Roman" pitchFamily="18" charset="0"/>
                <a:cs typeface="Times New Roman" pitchFamily="18" charset="0"/>
                <a:hlinkClick r:id="rId3"/>
              </a:rPr>
              <a:t>http://recent-computer-technology.blogspot.com/</a:t>
            </a:r>
            <a:endParaRPr lang="en-US" dirty="0" smtClean="0">
              <a:latin typeface="Times New Roman" pitchFamily="18" charset="0"/>
              <a:cs typeface="Times New Roman" pitchFamily="18" charset="0"/>
            </a:endParaRPr>
          </a:p>
          <a:p>
            <a:pPr algn="l"/>
            <a:endParaRPr lang="en-US" sz="1100" dirty="0" smtClean="0">
              <a:latin typeface="Times New Roman" pitchFamily="18" charset="0"/>
              <a:cs typeface="Times New Roman" pitchFamily="18" charset="0"/>
            </a:endParaRPr>
          </a:p>
          <a:p>
            <a:pPr algn="l"/>
            <a:r>
              <a:rPr lang="en-US" dirty="0" smtClean="0">
                <a:latin typeface="Times New Roman" pitchFamily="18" charset="0"/>
                <a:cs typeface="Times New Roman" pitchFamily="18" charset="0"/>
                <a:hlinkClick r:id="rId4"/>
              </a:rPr>
              <a:t>http://computertechnologiesebooks.blogspot.com/</a:t>
            </a:r>
            <a:endParaRPr lang="en-US" dirty="0" smtClean="0">
              <a:latin typeface="Times New Roman" pitchFamily="18" charset="0"/>
              <a:cs typeface="Times New Roman" pitchFamily="18" charset="0"/>
            </a:endParaRPr>
          </a:p>
          <a:p>
            <a:pPr algn="l"/>
            <a:endParaRPr lang="en-US" dirty="0" smtClean="0">
              <a:latin typeface="Times New Roman" pitchFamily="18" charset="0"/>
              <a:cs typeface="Times New Roman" pitchFamily="18" charset="0"/>
            </a:endParaRPr>
          </a:p>
          <a:p>
            <a:pPr algn="l"/>
            <a:r>
              <a:rPr lang="en-US" dirty="0" smtClean="0">
                <a:latin typeface="Times New Roman" pitchFamily="18" charset="0"/>
                <a:cs typeface="Times New Roman" pitchFamily="18" charset="0"/>
              </a:rPr>
              <a:t>Please to keep provide many eBooks and technology news for FREE. Encourage us by Clicking on the advertisement in these Blog.</a:t>
            </a:r>
          </a:p>
          <a:p>
            <a:pPr algn="l"/>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l="28697" t="43750" r="31479" b="18750"/>
          <a:stretch>
            <a:fillRect/>
          </a:stretch>
        </p:blipFill>
        <p:spPr bwMode="auto">
          <a:xfrm>
            <a:off x="1219200" y="914400"/>
            <a:ext cx="7239000" cy="4876800"/>
          </a:xfrm>
          <a:prstGeom prst="rect">
            <a:avLst/>
          </a:prstGeom>
          <a:noFill/>
          <a:ln w="9525">
            <a:noFill/>
            <a:miter lim="800000"/>
            <a:headEnd/>
            <a:tailEnd/>
          </a:ln>
        </p:spPr>
      </p:pic>
      <p:pic>
        <p:nvPicPr>
          <p:cNvPr id="83971" name="Picture 3"/>
          <p:cNvPicPr>
            <a:picLocks noChangeAspect="1" noChangeArrowheads="1"/>
          </p:cNvPicPr>
          <p:nvPr/>
        </p:nvPicPr>
        <p:blipFill>
          <a:blip r:embed="rId2" cstate="print"/>
          <a:srcRect l="59151" t="20833" r="31479" b="61459"/>
          <a:stretch>
            <a:fillRect/>
          </a:stretch>
        </p:blipFill>
        <p:spPr bwMode="auto">
          <a:xfrm>
            <a:off x="6781800" y="4648200"/>
            <a:ext cx="182880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cstate="print"/>
          <a:srcRect l="39240" t="45833" r="29723" b="17708"/>
          <a:stretch>
            <a:fillRect/>
          </a:stretch>
        </p:blipFill>
        <p:spPr bwMode="auto">
          <a:xfrm>
            <a:off x="457200" y="1371600"/>
            <a:ext cx="8153400" cy="5181600"/>
          </a:xfrm>
          <a:prstGeom prst="rect">
            <a:avLst/>
          </a:prstGeom>
          <a:noFill/>
          <a:ln w="9525">
            <a:noFill/>
            <a:miter lim="800000"/>
            <a:headEnd/>
            <a:tailEnd/>
          </a:ln>
        </p:spPr>
      </p:pic>
      <p:sp>
        <p:nvSpPr>
          <p:cNvPr id="84995" name="Rectangle 5"/>
          <p:cNvSpPr>
            <a:spLocks noChangeArrowheads="1"/>
          </p:cNvSpPr>
          <p:nvPr/>
        </p:nvSpPr>
        <p:spPr bwMode="auto">
          <a:xfrm>
            <a:off x="609600" y="304800"/>
            <a:ext cx="2109788" cy="708025"/>
          </a:xfrm>
          <a:prstGeom prst="rect">
            <a:avLst/>
          </a:prstGeom>
          <a:noFill/>
          <a:ln w="9525">
            <a:noFill/>
            <a:miter lim="800000"/>
            <a:headEnd/>
            <a:tailEnd/>
          </a:ln>
        </p:spPr>
        <p:txBody>
          <a:bodyPr wrap="none">
            <a:spAutoFit/>
          </a:bodyPr>
          <a:lstStyle/>
          <a:p>
            <a:r>
              <a:rPr lang="en-US" sz="4000" b="1">
                <a:latin typeface="Calibri" pitchFamily="34" charset="0"/>
              </a:rPr>
              <a:t>Topology</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304800" y="533400"/>
            <a:ext cx="8305800" cy="1938338"/>
          </a:xfrm>
          <a:prstGeom prst="rect">
            <a:avLst/>
          </a:prstGeom>
          <a:noFill/>
          <a:ln w="9525">
            <a:noFill/>
            <a:miter lim="800000"/>
            <a:headEnd/>
            <a:tailEnd/>
          </a:ln>
        </p:spPr>
        <p:txBody>
          <a:bodyPr>
            <a:spAutoFit/>
          </a:bodyPr>
          <a:lstStyle/>
          <a:p>
            <a:pPr algn="just"/>
            <a:r>
              <a:rPr lang="en-US" sz="2400">
                <a:latin typeface="Calibri" pitchFamily="34" charset="0"/>
              </a:rPr>
              <a:t>In beacon-enabled networks, the special network nodes called ZigBee Routers transmit periodic beacons to confirm their presence to other network nodes. Nodes may sleep between beacons, thus lowering their duty cycle and extending their battery life.</a:t>
            </a:r>
          </a:p>
        </p:txBody>
      </p:sp>
      <p:sp>
        <p:nvSpPr>
          <p:cNvPr id="78851" name="Rectangle 2"/>
          <p:cNvSpPr>
            <a:spLocks noChangeArrowheads="1"/>
          </p:cNvSpPr>
          <p:nvPr/>
        </p:nvSpPr>
        <p:spPr bwMode="auto">
          <a:xfrm>
            <a:off x="381000" y="2514600"/>
            <a:ext cx="8077200" cy="1570038"/>
          </a:xfrm>
          <a:prstGeom prst="rect">
            <a:avLst/>
          </a:prstGeom>
          <a:noFill/>
          <a:ln w="9525">
            <a:noFill/>
            <a:miter lim="800000"/>
            <a:headEnd/>
            <a:tailEnd/>
          </a:ln>
        </p:spPr>
        <p:txBody>
          <a:bodyPr>
            <a:spAutoFit/>
          </a:bodyPr>
          <a:lstStyle/>
          <a:p>
            <a:pPr algn="just"/>
            <a:r>
              <a:rPr lang="en-US" sz="2400">
                <a:latin typeface="Calibri" pitchFamily="34" charset="0"/>
              </a:rPr>
              <a:t>In non-beacon-enabled networks, an unslotted CSMA/CA channel access mechanism is used. In this type of network, ZigBee Routers typically have their receivers continuously active, requiring a more  robust power supply.</a:t>
            </a:r>
          </a:p>
        </p:txBody>
      </p:sp>
      <p:sp>
        <p:nvSpPr>
          <p:cNvPr id="78852" name="Rectangle 3"/>
          <p:cNvSpPr>
            <a:spLocks noChangeArrowheads="1"/>
          </p:cNvSpPr>
          <p:nvPr/>
        </p:nvSpPr>
        <p:spPr bwMode="auto">
          <a:xfrm>
            <a:off x="381000" y="4191000"/>
            <a:ext cx="8229600" cy="2308225"/>
          </a:xfrm>
          <a:prstGeom prst="rect">
            <a:avLst/>
          </a:prstGeom>
          <a:noFill/>
          <a:ln w="9525">
            <a:noFill/>
            <a:miter lim="800000"/>
            <a:headEnd/>
            <a:tailEnd/>
          </a:ln>
        </p:spPr>
        <p:txBody>
          <a:bodyPr>
            <a:spAutoFit/>
          </a:bodyPr>
          <a:lstStyle/>
          <a:p>
            <a:pPr algn="just"/>
            <a:r>
              <a:rPr lang="en-US" sz="2400">
                <a:latin typeface="Calibri" pitchFamily="34" charset="0"/>
              </a:rPr>
              <a:t>Because ZigBee can activate (go from sleep to active mode) in 15 msec or less, the latency can be very low and devices can be very responsive — particularly compared to Bluetooth wake-up delays, which are typically around three seconds. Because ZigBees can sleep most of the time, average power consumption can be very low, resulting in long battery life.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3"/>
          <p:cNvSpPr>
            <a:spLocks noGrp="1" noChangeArrowheads="1"/>
          </p:cNvSpPr>
          <p:nvPr>
            <p:ph type="title"/>
          </p:nvPr>
        </p:nvSpPr>
        <p:spPr/>
        <p:txBody>
          <a:bodyPr/>
          <a:lstStyle/>
          <a:p>
            <a:pPr eaLnBrk="1" hangingPunct="1"/>
            <a:r>
              <a:rPr lang="en-US" smtClean="0"/>
              <a:t>Communication Mechanisms-I</a:t>
            </a:r>
          </a:p>
        </p:txBody>
      </p:sp>
      <p:pic>
        <p:nvPicPr>
          <p:cNvPr id="79875" name="Picture 9"/>
          <p:cNvPicPr>
            <a:picLocks noGrp="1" noChangeAspect="1" noChangeArrowheads="1"/>
          </p:cNvPicPr>
          <p:nvPr>
            <p:ph sz="half" idx="1"/>
          </p:nvPr>
        </p:nvPicPr>
        <p:blipFill>
          <a:blip r:embed="rId2" cstate="print"/>
          <a:srcRect/>
          <a:stretch>
            <a:fillRect/>
          </a:stretch>
        </p:blipFill>
        <p:spPr>
          <a:xfrm>
            <a:off x="638175" y="1905000"/>
            <a:ext cx="3697288" cy="3886200"/>
          </a:xfrm>
        </p:spPr>
      </p:pic>
      <p:pic>
        <p:nvPicPr>
          <p:cNvPr id="79876" name="Picture 12"/>
          <p:cNvPicPr>
            <a:picLocks noGrp="1" noChangeAspect="1" noChangeArrowheads="1"/>
          </p:cNvPicPr>
          <p:nvPr>
            <p:ph sz="half" idx="2"/>
          </p:nvPr>
        </p:nvPicPr>
        <p:blipFill>
          <a:blip r:embed="rId3" cstate="print"/>
          <a:srcRect/>
          <a:stretch>
            <a:fillRect/>
          </a:stretch>
        </p:blipFill>
        <p:spPr>
          <a:xfrm>
            <a:off x="4695825" y="1905000"/>
            <a:ext cx="3943350" cy="31242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4"/>
          <p:cNvSpPr>
            <a:spLocks noGrp="1" noChangeArrowheads="1"/>
          </p:cNvSpPr>
          <p:nvPr>
            <p:ph type="title"/>
          </p:nvPr>
        </p:nvSpPr>
        <p:spPr/>
        <p:txBody>
          <a:bodyPr/>
          <a:lstStyle/>
          <a:p>
            <a:pPr eaLnBrk="1" hangingPunct="1"/>
            <a:r>
              <a:rPr lang="en-US" smtClean="0"/>
              <a:t>Communication Mechanisms-II</a:t>
            </a:r>
          </a:p>
        </p:txBody>
      </p:sp>
      <p:pic>
        <p:nvPicPr>
          <p:cNvPr id="80899" name="Picture 10"/>
          <p:cNvPicPr>
            <a:picLocks noGrp="1" noChangeAspect="1" noChangeArrowheads="1"/>
          </p:cNvPicPr>
          <p:nvPr>
            <p:ph sz="half" idx="1"/>
          </p:nvPr>
        </p:nvPicPr>
        <p:blipFill>
          <a:blip r:embed="rId2" cstate="print"/>
          <a:srcRect/>
          <a:stretch>
            <a:fillRect/>
          </a:stretch>
        </p:blipFill>
        <p:spPr>
          <a:xfrm>
            <a:off x="609600" y="1752600"/>
            <a:ext cx="3733800" cy="3441700"/>
          </a:xfrm>
        </p:spPr>
      </p:pic>
      <p:pic>
        <p:nvPicPr>
          <p:cNvPr id="80900" name="Picture 13"/>
          <p:cNvPicPr>
            <a:picLocks noGrp="1" noChangeAspect="1" noChangeArrowheads="1"/>
          </p:cNvPicPr>
          <p:nvPr>
            <p:ph sz="half" idx="2"/>
          </p:nvPr>
        </p:nvPicPr>
        <p:blipFill>
          <a:blip r:embed="rId3" cstate="print"/>
          <a:srcRect/>
          <a:stretch>
            <a:fillRect/>
          </a:stretch>
        </p:blipFill>
        <p:spPr>
          <a:xfrm>
            <a:off x="4648200" y="1820863"/>
            <a:ext cx="4038600" cy="3360737"/>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noChangeArrowheads="1"/>
          </p:cNvSpPr>
          <p:nvPr/>
        </p:nvSpPr>
        <p:spPr bwMode="auto">
          <a:xfrm>
            <a:off x="457200" y="609600"/>
            <a:ext cx="7924800" cy="6186488"/>
          </a:xfrm>
          <a:prstGeom prst="rect">
            <a:avLst/>
          </a:prstGeom>
          <a:noFill/>
          <a:ln w="9525">
            <a:noFill/>
            <a:miter lim="800000"/>
            <a:headEnd/>
            <a:tailEnd/>
          </a:ln>
        </p:spPr>
        <p:txBody>
          <a:bodyPr>
            <a:spAutoFit/>
          </a:bodyPr>
          <a:lstStyle/>
          <a:p>
            <a:pPr algn="just"/>
            <a:r>
              <a:rPr lang="en-US" sz="2400">
                <a:latin typeface="Calibri" pitchFamily="34" charset="0"/>
              </a:rPr>
              <a:t>In this mode, the network coordinator will periodically "wake-up" and send out a beacon to the devices within its network.  This beacon subsequently wakes up each device, who must determine if it has any message to receive.  If not, the device returns to sleep, as will the network coordinator, once its job is complete. </a:t>
            </a:r>
            <a:r>
              <a:rPr lang="en-US">
                <a:latin typeface="Calibri" pitchFamily="34" charset="0"/>
              </a:rPr>
              <a:t> </a:t>
            </a:r>
          </a:p>
          <a:p>
            <a:pPr algn="just"/>
            <a:endParaRPr lang="en-US">
              <a:latin typeface="Calibri" pitchFamily="34" charset="0"/>
            </a:endParaRPr>
          </a:p>
          <a:p>
            <a:pPr algn="just"/>
            <a:r>
              <a:rPr lang="en-US" sz="2400">
                <a:latin typeface="Calibri" pitchFamily="34" charset="0"/>
              </a:rPr>
              <a:t>Non-beacon mode, on the other hand, is less coordinated, as any device can communicate with the coordinator at will.  However, this operation can cause different devices within the network to interfere with one another, and the coordinator must always be awake to listen for signals, thus requiring more power</a:t>
            </a:r>
            <a:r>
              <a:rPr lang="en-US">
                <a:latin typeface="Calibri" pitchFamily="34" charset="0"/>
              </a:rPr>
              <a:t>.</a:t>
            </a:r>
          </a:p>
          <a:p>
            <a:pPr algn="just"/>
            <a:endParaRPr lang="en-US">
              <a:latin typeface="Calibri" pitchFamily="34" charset="0"/>
            </a:endParaRPr>
          </a:p>
          <a:p>
            <a:pPr algn="just"/>
            <a:r>
              <a:rPr lang="en-US" sz="2400">
                <a:latin typeface="Calibri" pitchFamily="34" charset="0"/>
              </a:rPr>
              <a:t>In any case, ZigBee obtains its overall low power consumption because the majority of network devices are able to remain inactive over long periods of time.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981200" y="1466850"/>
          <a:ext cx="1752600" cy="1314450"/>
        </p:xfrm>
        <a:graphic>
          <a:graphicData uri="http://schemas.openxmlformats.org/presentationml/2006/ole">
            <p:oleObj spid="_x0000_s2050" name="Photo Editor Photo" r:id="rId3" imgW="4877223" imgH="3657917" progId="">
              <p:embed/>
            </p:oleObj>
          </a:graphicData>
        </a:graphic>
      </p:graphicFrame>
      <p:sp>
        <p:nvSpPr>
          <p:cNvPr id="2053" name="Oval 3"/>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4" name="Oval 4"/>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5" name="Oval 5"/>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6" name="Oval 6"/>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7" name="Oval 7"/>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8" name="Oval 8"/>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9" name="Oval 9"/>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0" name="Oval 10"/>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1" name="Oval 11"/>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2" name="Oval 12"/>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3" name="Oval 13"/>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4" name="Oval 14"/>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2051" name="Object 3"/>
          <p:cNvGraphicFramePr>
            <a:graphicFrameLocks noChangeAspect="1"/>
          </p:cNvGraphicFramePr>
          <p:nvPr/>
        </p:nvGraphicFramePr>
        <p:xfrm>
          <a:off x="228600" y="1771650"/>
          <a:ext cx="2057400" cy="1782763"/>
        </p:xfrm>
        <a:graphic>
          <a:graphicData uri="http://schemas.openxmlformats.org/presentationml/2006/ole">
            <p:oleObj spid="_x0000_s2051" name="Photo Editor Photo" r:id="rId4" imgW="1607619" imgH="1394581" progId="">
              <p:embed/>
            </p:oleObj>
          </a:graphicData>
        </a:graphic>
      </p:graphicFrame>
      <p:graphicFrame>
        <p:nvGraphicFramePr>
          <p:cNvPr id="2052" name="Object 4"/>
          <p:cNvGraphicFramePr>
            <a:graphicFrameLocks noChangeAspect="1"/>
          </p:cNvGraphicFramePr>
          <p:nvPr/>
        </p:nvGraphicFramePr>
        <p:xfrm>
          <a:off x="8001000" y="4972050"/>
          <a:ext cx="939800" cy="1162050"/>
        </p:xfrm>
        <a:graphic>
          <a:graphicData uri="http://schemas.openxmlformats.org/presentationml/2006/ole">
            <p:oleObj spid="_x0000_s2052" name="Photo Editor Photo" r:id="rId5" imgW="769687" imgH="952583" progId="">
              <p:embed/>
            </p:oleObj>
          </a:graphicData>
        </a:graphic>
      </p:graphicFrame>
      <p:sp>
        <p:nvSpPr>
          <p:cNvPr id="27667" name="Rectangle 19"/>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981200" y="1466850"/>
          <a:ext cx="1752600" cy="1314450"/>
        </p:xfrm>
        <a:graphic>
          <a:graphicData uri="http://schemas.openxmlformats.org/presentationml/2006/ole">
            <p:oleObj spid="_x0000_s3074" name="Photo Editor Photo" r:id="rId3" imgW="4877223" imgH="3657917" progId="">
              <p:embed/>
            </p:oleObj>
          </a:graphicData>
        </a:graphic>
      </p:graphicFrame>
      <p:graphicFrame>
        <p:nvGraphicFramePr>
          <p:cNvPr id="3075" name="Object 3"/>
          <p:cNvGraphicFramePr>
            <a:graphicFrameLocks noChangeAspect="1"/>
          </p:cNvGraphicFramePr>
          <p:nvPr/>
        </p:nvGraphicFramePr>
        <p:xfrm>
          <a:off x="228600" y="1771650"/>
          <a:ext cx="2057400" cy="1782763"/>
        </p:xfrm>
        <a:graphic>
          <a:graphicData uri="http://schemas.openxmlformats.org/presentationml/2006/ole">
            <p:oleObj spid="_x0000_s3075" name="Photo Editor Photo" r:id="rId4" imgW="1607619" imgH="1394581" progId="">
              <p:embed/>
            </p:oleObj>
          </a:graphicData>
        </a:graphic>
      </p:graphicFrame>
      <p:sp>
        <p:nvSpPr>
          <p:cNvPr id="3077"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78"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79"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0"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1"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2"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3"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4"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5"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6"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7"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8"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9"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3090"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3091" name="Line 18"/>
          <p:cNvSpPr>
            <a:spLocks noChangeShapeType="1"/>
          </p:cNvSpPr>
          <p:nvPr/>
        </p:nvSpPr>
        <p:spPr bwMode="auto">
          <a:xfrm>
            <a:off x="4157663" y="4068763"/>
            <a:ext cx="479425" cy="150812"/>
          </a:xfrm>
          <a:prstGeom prst="line">
            <a:avLst/>
          </a:prstGeom>
          <a:noFill/>
          <a:ln w="38100">
            <a:solidFill>
              <a:srgbClr val="000099"/>
            </a:solidFill>
            <a:round/>
            <a:headEnd type="triangle" w="med" len="med"/>
            <a:tailEnd type="triangle" w="med" len="med"/>
          </a:ln>
        </p:spPr>
        <p:txBody>
          <a:bodyPr/>
          <a:lstStyle/>
          <a:p>
            <a:endParaRPr lang="en-US"/>
          </a:p>
        </p:txBody>
      </p:sp>
      <p:sp>
        <p:nvSpPr>
          <p:cNvPr id="3092" name="Line 19"/>
          <p:cNvSpPr>
            <a:spLocks noChangeShapeType="1"/>
          </p:cNvSpPr>
          <p:nvPr/>
        </p:nvSpPr>
        <p:spPr bwMode="auto">
          <a:xfrm>
            <a:off x="5535613" y="4473575"/>
            <a:ext cx="914400" cy="450850"/>
          </a:xfrm>
          <a:prstGeom prst="line">
            <a:avLst/>
          </a:prstGeom>
          <a:noFill/>
          <a:ln w="38100">
            <a:solidFill>
              <a:srgbClr val="000099"/>
            </a:solidFill>
            <a:round/>
            <a:headEnd type="triangle" w="med" len="med"/>
            <a:tailEnd type="triangle" w="med" len="med"/>
          </a:ln>
        </p:spPr>
        <p:txBody>
          <a:bodyPr/>
          <a:lstStyle/>
          <a:p>
            <a:endParaRPr lang="en-US"/>
          </a:p>
        </p:txBody>
      </p:sp>
      <p:sp>
        <p:nvSpPr>
          <p:cNvPr id="3093" name="Line 20"/>
          <p:cNvSpPr>
            <a:spLocks noChangeShapeType="1"/>
          </p:cNvSpPr>
          <p:nvPr/>
        </p:nvSpPr>
        <p:spPr bwMode="auto">
          <a:xfrm>
            <a:off x="7288213" y="5299075"/>
            <a:ext cx="508000" cy="269875"/>
          </a:xfrm>
          <a:prstGeom prst="line">
            <a:avLst/>
          </a:prstGeom>
          <a:noFill/>
          <a:ln w="38100">
            <a:solidFill>
              <a:srgbClr val="000099"/>
            </a:solidFill>
            <a:round/>
            <a:headEnd type="triangle" w="med" len="med"/>
            <a:tailEnd type="triangle" w="med" len="med"/>
          </a:ln>
        </p:spPr>
        <p:txBody>
          <a:bodyPr/>
          <a:lstStyle/>
          <a:p>
            <a:endParaRPr lang="en-US"/>
          </a:p>
        </p:txBody>
      </p:sp>
      <p:sp>
        <p:nvSpPr>
          <p:cNvPr id="3094" name="Line 21"/>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3095" name="Line 22"/>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3096" name="Line 23"/>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3097" name="Line 24"/>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3098" name="Line 25"/>
          <p:cNvSpPr>
            <a:spLocks noChangeShapeType="1"/>
          </p:cNvSpPr>
          <p:nvPr/>
        </p:nvSpPr>
        <p:spPr bwMode="auto">
          <a:xfrm>
            <a:off x="3789363" y="5602288"/>
            <a:ext cx="942975" cy="107950"/>
          </a:xfrm>
          <a:prstGeom prst="line">
            <a:avLst/>
          </a:prstGeom>
          <a:noFill/>
          <a:ln w="38100">
            <a:solidFill>
              <a:srgbClr val="000080"/>
            </a:solidFill>
            <a:round/>
            <a:headEnd type="triangle" w="med" len="med"/>
            <a:tailEnd type="triangle" w="med" len="med"/>
          </a:ln>
        </p:spPr>
        <p:txBody>
          <a:bodyPr/>
          <a:lstStyle/>
          <a:p>
            <a:endParaRPr lang="en-US"/>
          </a:p>
        </p:txBody>
      </p:sp>
      <p:sp>
        <p:nvSpPr>
          <p:cNvPr id="3099" name="Line 26"/>
          <p:cNvSpPr>
            <a:spLocks noChangeShapeType="1"/>
          </p:cNvSpPr>
          <p:nvPr/>
        </p:nvSpPr>
        <p:spPr bwMode="auto">
          <a:xfrm flipV="1">
            <a:off x="5602288" y="5305425"/>
            <a:ext cx="989012" cy="387350"/>
          </a:xfrm>
          <a:prstGeom prst="line">
            <a:avLst/>
          </a:prstGeom>
          <a:noFill/>
          <a:ln w="38100">
            <a:solidFill>
              <a:srgbClr val="000080"/>
            </a:solidFill>
            <a:round/>
            <a:headEnd type="triangle" w="med" len="med"/>
            <a:tailEnd type="triangle" w="med" len="med"/>
          </a:ln>
        </p:spPr>
        <p:txBody>
          <a:bodyPr/>
          <a:lstStyle/>
          <a:p>
            <a:endParaRPr lang="en-US"/>
          </a:p>
        </p:txBody>
      </p:sp>
      <p:sp>
        <p:nvSpPr>
          <p:cNvPr id="3100" name="Line 27"/>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3101" name="Line 28"/>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3102" name="Line 29"/>
          <p:cNvSpPr>
            <a:spLocks noChangeShapeType="1"/>
          </p:cNvSpPr>
          <p:nvPr/>
        </p:nvSpPr>
        <p:spPr bwMode="auto">
          <a:xfrm>
            <a:off x="4495800" y="2228850"/>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3103" name="Line 30"/>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3104" name="Line 31"/>
          <p:cNvSpPr>
            <a:spLocks noChangeShapeType="1"/>
          </p:cNvSpPr>
          <p:nvPr/>
        </p:nvSpPr>
        <p:spPr bwMode="auto">
          <a:xfrm flipH="1" flipV="1">
            <a:off x="7543800" y="2457450"/>
            <a:ext cx="388938"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3105" name="Line 32"/>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3106" name="Line 33"/>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3107" name="Line 34"/>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3108" name="Line 35"/>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3109" name="Line 36"/>
          <p:cNvSpPr>
            <a:spLocks noChangeShapeType="1"/>
          </p:cNvSpPr>
          <p:nvPr/>
        </p:nvSpPr>
        <p:spPr bwMode="auto">
          <a:xfrm flipV="1">
            <a:off x="5843588" y="5918200"/>
            <a:ext cx="1766887" cy="73025"/>
          </a:xfrm>
          <a:prstGeom prst="line">
            <a:avLst/>
          </a:prstGeom>
          <a:noFill/>
          <a:ln w="38100">
            <a:solidFill>
              <a:srgbClr val="000080"/>
            </a:solidFill>
            <a:round/>
            <a:headEnd type="triangle" w="med" len="med"/>
            <a:tailEnd type="triangle" w="med" len="med"/>
          </a:ln>
        </p:spPr>
        <p:txBody>
          <a:bodyPr/>
          <a:lstStyle/>
          <a:p>
            <a:endParaRPr lang="en-US"/>
          </a:p>
        </p:txBody>
      </p:sp>
      <p:sp>
        <p:nvSpPr>
          <p:cNvPr id="3110" name="Line 37"/>
          <p:cNvSpPr>
            <a:spLocks noChangeShapeType="1"/>
          </p:cNvSpPr>
          <p:nvPr/>
        </p:nvSpPr>
        <p:spPr bwMode="auto">
          <a:xfrm flipV="1">
            <a:off x="5080000" y="4733925"/>
            <a:ext cx="28575"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3111" name="Line 38"/>
          <p:cNvSpPr>
            <a:spLocks noChangeShapeType="1"/>
          </p:cNvSpPr>
          <p:nvPr/>
        </p:nvSpPr>
        <p:spPr bwMode="auto">
          <a:xfrm flipH="1" flipV="1">
            <a:off x="3940175" y="4346575"/>
            <a:ext cx="928688" cy="1150938"/>
          </a:xfrm>
          <a:prstGeom prst="line">
            <a:avLst/>
          </a:prstGeom>
          <a:noFill/>
          <a:ln w="38100">
            <a:solidFill>
              <a:srgbClr val="000080"/>
            </a:solidFill>
            <a:round/>
            <a:headEnd type="triangle" w="med" len="med"/>
            <a:tailEnd type="triangle" w="med" len="med"/>
          </a:ln>
        </p:spPr>
        <p:txBody>
          <a:bodyPr/>
          <a:lstStyle/>
          <a:p>
            <a:endParaRPr lang="en-US"/>
          </a:p>
        </p:txBody>
      </p:sp>
      <p:sp>
        <p:nvSpPr>
          <p:cNvPr id="3112" name="Line 39"/>
          <p:cNvSpPr>
            <a:spLocks noChangeShapeType="1"/>
          </p:cNvSpPr>
          <p:nvPr/>
        </p:nvSpPr>
        <p:spPr bwMode="auto">
          <a:xfrm flipV="1">
            <a:off x="5467350" y="3824288"/>
            <a:ext cx="688975" cy="266700"/>
          </a:xfrm>
          <a:prstGeom prst="line">
            <a:avLst/>
          </a:prstGeom>
          <a:noFill/>
          <a:ln w="38100">
            <a:solidFill>
              <a:srgbClr val="000080"/>
            </a:solidFill>
            <a:round/>
            <a:headEnd type="triangle" w="med" len="med"/>
            <a:tailEnd type="triangle" w="med" len="med"/>
          </a:ln>
        </p:spPr>
        <p:txBody>
          <a:bodyPr/>
          <a:lstStyle/>
          <a:p>
            <a:endParaRPr lang="en-US"/>
          </a:p>
        </p:txBody>
      </p:sp>
      <p:sp>
        <p:nvSpPr>
          <p:cNvPr id="3113" name="Line 40"/>
          <p:cNvSpPr>
            <a:spLocks noChangeShapeType="1"/>
          </p:cNvSpPr>
          <p:nvPr/>
        </p:nvSpPr>
        <p:spPr bwMode="auto">
          <a:xfrm flipV="1">
            <a:off x="5197475" y="2935288"/>
            <a:ext cx="315913" cy="868362"/>
          </a:xfrm>
          <a:prstGeom prst="line">
            <a:avLst/>
          </a:prstGeom>
          <a:noFill/>
          <a:ln w="38100">
            <a:solidFill>
              <a:srgbClr val="000080"/>
            </a:solidFill>
            <a:round/>
            <a:headEnd type="triangle" w="med" len="med"/>
            <a:tailEnd type="triangle" w="med" len="med"/>
          </a:ln>
        </p:spPr>
        <p:txBody>
          <a:bodyPr/>
          <a:lstStyle/>
          <a:p>
            <a:endParaRPr lang="en-US"/>
          </a:p>
        </p:txBody>
      </p:sp>
      <p:sp>
        <p:nvSpPr>
          <p:cNvPr id="3114" name="Line 41"/>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3115" name="Line 42"/>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3116" name="Line 43"/>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3117" name="Line 46"/>
          <p:cNvSpPr>
            <a:spLocks noChangeShapeType="1"/>
          </p:cNvSpPr>
          <p:nvPr/>
        </p:nvSpPr>
        <p:spPr bwMode="auto">
          <a:xfrm>
            <a:off x="3244850" y="2152650"/>
            <a:ext cx="533400" cy="76200"/>
          </a:xfrm>
          <a:prstGeom prst="line">
            <a:avLst/>
          </a:prstGeom>
          <a:noFill/>
          <a:ln w="38100">
            <a:solidFill>
              <a:srgbClr val="000080"/>
            </a:solidFill>
            <a:round/>
            <a:headEnd type="triangle" w="med" len="med"/>
            <a:tailEnd type="triangle" w="med" len="med"/>
          </a:ln>
        </p:spPr>
        <p:txBody>
          <a:bodyPr/>
          <a:lstStyle/>
          <a:p>
            <a:endParaRPr lang="en-US"/>
          </a:p>
        </p:txBody>
      </p:sp>
      <p:sp>
        <p:nvSpPr>
          <p:cNvPr id="3118" name="Line 47"/>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graphicFrame>
        <p:nvGraphicFramePr>
          <p:cNvPr id="3076" name="Object 4"/>
          <p:cNvGraphicFramePr>
            <a:graphicFrameLocks noChangeAspect="1"/>
          </p:cNvGraphicFramePr>
          <p:nvPr/>
        </p:nvGraphicFramePr>
        <p:xfrm>
          <a:off x="8001000" y="4972050"/>
          <a:ext cx="939800" cy="1162050"/>
        </p:xfrm>
        <a:graphic>
          <a:graphicData uri="http://schemas.openxmlformats.org/presentationml/2006/ole">
            <p:oleObj spid="_x0000_s3076" name="Photo Editor Photo" r:id="rId5" imgW="769687" imgH="952583" progId="">
              <p:embed/>
            </p:oleObj>
          </a:graphicData>
        </a:graphic>
      </p:graphicFrame>
      <p:sp>
        <p:nvSpPr>
          <p:cNvPr id="28721" name="Rectangle 49"/>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981200" y="1466850"/>
          <a:ext cx="1752600" cy="1314450"/>
        </p:xfrm>
        <a:graphic>
          <a:graphicData uri="http://schemas.openxmlformats.org/presentationml/2006/ole">
            <p:oleObj spid="_x0000_s4098" name="Photo Editor Photo" r:id="rId3" imgW="4877223" imgH="3657917" progId="">
              <p:embed/>
            </p:oleObj>
          </a:graphicData>
        </a:graphic>
      </p:graphicFrame>
      <p:graphicFrame>
        <p:nvGraphicFramePr>
          <p:cNvPr id="4099" name="Object 3"/>
          <p:cNvGraphicFramePr>
            <a:graphicFrameLocks noChangeAspect="1"/>
          </p:cNvGraphicFramePr>
          <p:nvPr/>
        </p:nvGraphicFramePr>
        <p:xfrm>
          <a:off x="228600" y="1771650"/>
          <a:ext cx="2057400" cy="1782763"/>
        </p:xfrm>
        <a:graphic>
          <a:graphicData uri="http://schemas.openxmlformats.org/presentationml/2006/ole">
            <p:oleObj spid="_x0000_s4099" name="Photo Editor Photo" r:id="rId4" imgW="1607619" imgH="1394581" progId="">
              <p:embed/>
            </p:oleObj>
          </a:graphicData>
        </a:graphic>
      </p:graphicFrame>
      <p:sp>
        <p:nvSpPr>
          <p:cNvPr id="4101"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2"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3"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4"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5"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6"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7"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8"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9"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0"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1"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2"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3"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4114"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4115" name="Line 18"/>
          <p:cNvSpPr>
            <a:spLocks noChangeShapeType="1"/>
          </p:cNvSpPr>
          <p:nvPr/>
        </p:nvSpPr>
        <p:spPr bwMode="auto">
          <a:xfrm>
            <a:off x="4157663" y="4068763"/>
            <a:ext cx="479425" cy="150812"/>
          </a:xfrm>
          <a:prstGeom prst="line">
            <a:avLst/>
          </a:prstGeom>
          <a:noFill/>
          <a:ln w="38100">
            <a:solidFill>
              <a:srgbClr val="FF0000"/>
            </a:solidFill>
            <a:round/>
            <a:headEnd type="triangle" w="med" len="med"/>
            <a:tailEnd type="triangle" w="med" len="med"/>
          </a:ln>
        </p:spPr>
        <p:txBody>
          <a:bodyPr/>
          <a:lstStyle/>
          <a:p>
            <a:endParaRPr lang="en-US"/>
          </a:p>
        </p:txBody>
      </p:sp>
      <p:sp>
        <p:nvSpPr>
          <p:cNvPr id="4116" name="Line 19"/>
          <p:cNvSpPr>
            <a:spLocks noChangeShapeType="1"/>
          </p:cNvSpPr>
          <p:nvPr/>
        </p:nvSpPr>
        <p:spPr bwMode="auto">
          <a:xfrm>
            <a:off x="5535613" y="4473575"/>
            <a:ext cx="914400" cy="450850"/>
          </a:xfrm>
          <a:prstGeom prst="line">
            <a:avLst/>
          </a:prstGeom>
          <a:noFill/>
          <a:ln w="38100">
            <a:solidFill>
              <a:srgbClr val="FF0000"/>
            </a:solidFill>
            <a:round/>
            <a:headEnd type="triangle" w="med" len="med"/>
            <a:tailEnd type="triangle" w="med" len="med"/>
          </a:ln>
        </p:spPr>
        <p:txBody>
          <a:bodyPr/>
          <a:lstStyle/>
          <a:p>
            <a:endParaRPr lang="en-US"/>
          </a:p>
        </p:txBody>
      </p:sp>
      <p:sp>
        <p:nvSpPr>
          <p:cNvPr id="4117" name="Line 20"/>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4118" name="Oval 21"/>
          <p:cNvSpPr>
            <a:spLocks noChangeArrowheads="1"/>
          </p:cNvSpPr>
          <p:nvPr/>
        </p:nvSpPr>
        <p:spPr bwMode="auto">
          <a:xfrm>
            <a:off x="3629025" y="3749675"/>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19" name="Oval 22"/>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20" name="Oval 23"/>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21" name="Line 24"/>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4122" name="Line 25"/>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4123" name="Line 26"/>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4124" name="Line 27"/>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4125" name="Line 28"/>
          <p:cNvSpPr>
            <a:spLocks noChangeShapeType="1"/>
          </p:cNvSpPr>
          <p:nvPr/>
        </p:nvSpPr>
        <p:spPr bwMode="auto">
          <a:xfrm>
            <a:off x="3789363" y="5602288"/>
            <a:ext cx="942975" cy="107950"/>
          </a:xfrm>
          <a:prstGeom prst="line">
            <a:avLst/>
          </a:prstGeom>
          <a:noFill/>
          <a:ln w="38100">
            <a:solidFill>
              <a:srgbClr val="000080"/>
            </a:solidFill>
            <a:round/>
            <a:headEnd type="triangle" w="med" len="med"/>
            <a:tailEnd type="triangle" w="med" len="med"/>
          </a:ln>
        </p:spPr>
        <p:txBody>
          <a:bodyPr/>
          <a:lstStyle/>
          <a:p>
            <a:endParaRPr lang="en-US"/>
          </a:p>
        </p:txBody>
      </p:sp>
      <p:sp>
        <p:nvSpPr>
          <p:cNvPr id="4126" name="Line 29"/>
          <p:cNvSpPr>
            <a:spLocks noChangeShapeType="1"/>
          </p:cNvSpPr>
          <p:nvPr/>
        </p:nvSpPr>
        <p:spPr bwMode="auto">
          <a:xfrm flipV="1">
            <a:off x="5602288" y="5305425"/>
            <a:ext cx="989012" cy="387350"/>
          </a:xfrm>
          <a:prstGeom prst="line">
            <a:avLst/>
          </a:prstGeom>
          <a:noFill/>
          <a:ln w="38100">
            <a:solidFill>
              <a:srgbClr val="000080"/>
            </a:solidFill>
            <a:round/>
            <a:headEnd type="triangle" w="med" len="med"/>
            <a:tailEnd type="triangle" w="med" len="med"/>
          </a:ln>
        </p:spPr>
        <p:txBody>
          <a:bodyPr/>
          <a:lstStyle/>
          <a:p>
            <a:endParaRPr lang="en-US"/>
          </a:p>
        </p:txBody>
      </p:sp>
      <p:sp>
        <p:nvSpPr>
          <p:cNvPr id="4127" name="Line 30"/>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4128" name="Line 31"/>
          <p:cNvSpPr>
            <a:spLocks noChangeShapeType="1"/>
          </p:cNvSpPr>
          <p:nvPr/>
        </p:nvSpPr>
        <p:spPr bwMode="auto">
          <a:xfrm flipV="1">
            <a:off x="3865563" y="2681288"/>
            <a:ext cx="207962" cy="792162"/>
          </a:xfrm>
          <a:prstGeom prst="line">
            <a:avLst/>
          </a:prstGeom>
          <a:noFill/>
          <a:ln w="38100">
            <a:solidFill>
              <a:srgbClr val="FF0000"/>
            </a:solidFill>
            <a:round/>
            <a:headEnd type="triangle" w="med" len="med"/>
            <a:tailEnd type="triangle" w="med" len="med"/>
          </a:ln>
        </p:spPr>
        <p:txBody>
          <a:bodyPr/>
          <a:lstStyle/>
          <a:p>
            <a:endParaRPr lang="en-US"/>
          </a:p>
        </p:txBody>
      </p:sp>
      <p:sp>
        <p:nvSpPr>
          <p:cNvPr id="4129" name="Line 32"/>
          <p:cNvSpPr>
            <a:spLocks noChangeShapeType="1"/>
          </p:cNvSpPr>
          <p:nvPr/>
        </p:nvSpPr>
        <p:spPr bwMode="auto">
          <a:xfrm>
            <a:off x="4524375" y="2246313"/>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4130" name="Line 33"/>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4131" name="Line 34"/>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4132" name="Line 35"/>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4133" name="Line 36"/>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4134" name="Line 37"/>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4135" name="Line 38"/>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4136" name="Line 39"/>
          <p:cNvSpPr>
            <a:spLocks noChangeShapeType="1"/>
          </p:cNvSpPr>
          <p:nvPr/>
        </p:nvSpPr>
        <p:spPr bwMode="auto">
          <a:xfrm flipV="1">
            <a:off x="5843588" y="5918200"/>
            <a:ext cx="1766887" cy="73025"/>
          </a:xfrm>
          <a:prstGeom prst="line">
            <a:avLst/>
          </a:prstGeom>
          <a:noFill/>
          <a:ln w="38100">
            <a:solidFill>
              <a:srgbClr val="000080"/>
            </a:solidFill>
            <a:round/>
            <a:headEnd type="triangle" w="med" len="med"/>
            <a:tailEnd type="triangle" w="med" len="med"/>
          </a:ln>
        </p:spPr>
        <p:txBody>
          <a:bodyPr/>
          <a:lstStyle/>
          <a:p>
            <a:endParaRPr lang="en-US"/>
          </a:p>
        </p:txBody>
      </p:sp>
      <p:sp>
        <p:nvSpPr>
          <p:cNvPr id="4137" name="Line 40"/>
          <p:cNvSpPr>
            <a:spLocks noChangeShapeType="1"/>
          </p:cNvSpPr>
          <p:nvPr/>
        </p:nvSpPr>
        <p:spPr bwMode="auto">
          <a:xfrm flipV="1">
            <a:off x="5080000" y="4733925"/>
            <a:ext cx="28575"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4138" name="Line 41"/>
          <p:cNvSpPr>
            <a:spLocks noChangeShapeType="1"/>
          </p:cNvSpPr>
          <p:nvPr/>
        </p:nvSpPr>
        <p:spPr bwMode="auto">
          <a:xfrm flipH="1" flipV="1">
            <a:off x="3940175" y="4346575"/>
            <a:ext cx="928688" cy="1150938"/>
          </a:xfrm>
          <a:prstGeom prst="line">
            <a:avLst/>
          </a:prstGeom>
          <a:noFill/>
          <a:ln w="38100">
            <a:solidFill>
              <a:srgbClr val="000080"/>
            </a:solidFill>
            <a:round/>
            <a:headEnd type="triangle" w="med" len="med"/>
            <a:tailEnd type="triangle" w="med" len="med"/>
          </a:ln>
        </p:spPr>
        <p:txBody>
          <a:bodyPr/>
          <a:lstStyle/>
          <a:p>
            <a:endParaRPr lang="en-US"/>
          </a:p>
        </p:txBody>
      </p:sp>
      <p:sp>
        <p:nvSpPr>
          <p:cNvPr id="4139" name="Line 42"/>
          <p:cNvSpPr>
            <a:spLocks noChangeShapeType="1"/>
          </p:cNvSpPr>
          <p:nvPr/>
        </p:nvSpPr>
        <p:spPr bwMode="auto">
          <a:xfrm flipV="1">
            <a:off x="5467350" y="3824288"/>
            <a:ext cx="688975" cy="266700"/>
          </a:xfrm>
          <a:prstGeom prst="line">
            <a:avLst/>
          </a:prstGeom>
          <a:noFill/>
          <a:ln w="38100">
            <a:solidFill>
              <a:srgbClr val="000080"/>
            </a:solidFill>
            <a:round/>
            <a:headEnd type="triangle" w="med" len="med"/>
            <a:tailEnd type="triangle" w="med" len="med"/>
          </a:ln>
        </p:spPr>
        <p:txBody>
          <a:bodyPr/>
          <a:lstStyle/>
          <a:p>
            <a:endParaRPr lang="en-US"/>
          </a:p>
        </p:txBody>
      </p:sp>
      <p:sp>
        <p:nvSpPr>
          <p:cNvPr id="4140" name="Line 43"/>
          <p:cNvSpPr>
            <a:spLocks noChangeShapeType="1"/>
          </p:cNvSpPr>
          <p:nvPr/>
        </p:nvSpPr>
        <p:spPr bwMode="auto">
          <a:xfrm flipV="1">
            <a:off x="5197475" y="2935288"/>
            <a:ext cx="315913" cy="868362"/>
          </a:xfrm>
          <a:prstGeom prst="line">
            <a:avLst/>
          </a:prstGeom>
          <a:noFill/>
          <a:ln w="38100">
            <a:solidFill>
              <a:srgbClr val="000080"/>
            </a:solidFill>
            <a:round/>
            <a:headEnd type="triangle" w="med" len="med"/>
            <a:tailEnd type="triangle" w="med" len="med"/>
          </a:ln>
        </p:spPr>
        <p:txBody>
          <a:bodyPr/>
          <a:lstStyle/>
          <a:p>
            <a:endParaRPr lang="en-US"/>
          </a:p>
        </p:txBody>
      </p:sp>
      <p:sp>
        <p:nvSpPr>
          <p:cNvPr id="4141" name="Line 44"/>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4142" name="Line 45"/>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4143" name="Line 46"/>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4144" name="Line 49"/>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4145" name="Line 50"/>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4146" name="Oval 51"/>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47" name="Oval 52"/>
          <p:cNvSpPr>
            <a:spLocks noChangeArrowheads="1"/>
          </p:cNvSpPr>
          <p:nvPr/>
        </p:nvSpPr>
        <p:spPr bwMode="auto">
          <a:xfrm rot="-1500000">
            <a:off x="2963863" y="1939925"/>
            <a:ext cx="228600" cy="152400"/>
          </a:xfrm>
          <a:prstGeom prst="ellipse">
            <a:avLst/>
          </a:prstGeom>
          <a:solidFill>
            <a:srgbClr val="FFFF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4100" name="Object 4"/>
          <p:cNvGraphicFramePr>
            <a:graphicFrameLocks noChangeAspect="1"/>
          </p:cNvGraphicFramePr>
          <p:nvPr/>
        </p:nvGraphicFramePr>
        <p:xfrm>
          <a:off x="8001000" y="4972050"/>
          <a:ext cx="939800" cy="1162050"/>
        </p:xfrm>
        <a:graphic>
          <a:graphicData uri="http://schemas.openxmlformats.org/presentationml/2006/ole">
            <p:oleObj spid="_x0000_s4100" name="Photo Editor Photo" r:id="rId5" imgW="769687" imgH="952583" progId="">
              <p:embed/>
            </p:oleObj>
          </a:graphicData>
        </a:graphic>
      </p:graphicFrame>
      <p:sp>
        <p:nvSpPr>
          <p:cNvPr id="29750" name="Rectangle 54"/>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981200" y="1466850"/>
          <a:ext cx="1752600" cy="1314450"/>
        </p:xfrm>
        <a:graphic>
          <a:graphicData uri="http://schemas.openxmlformats.org/presentationml/2006/ole">
            <p:oleObj spid="_x0000_s5122" name="Photo Editor Photo" r:id="rId3" imgW="4877223" imgH="3657917" progId="">
              <p:embed/>
            </p:oleObj>
          </a:graphicData>
        </a:graphic>
      </p:graphicFrame>
      <p:graphicFrame>
        <p:nvGraphicFramePr>
          <p:cNvPr id="5123" name="Object 3"/>
          <p:cNvGraphicFramePr>
            <a:graphicFrameLocks noChangeAspect="1"/>
          </p:cNvGraphicFramePr>
          <p:nvPr/>
        </p:nvGraphicFramePr>
        <p:xfrm>
          <a:off x="228600" y="1771650"/>
          <a:ext cx="2057400" cy="1782763"/>
        </p:xfrm>
        <a:graphic>
          <a:graphicData uri="http://schemas.openxmlformats.org/presentationml/2006/ole">
            <p:oleObj spid="_x0000_s5123" name="Photo Editor Photo" r:id="rId4" imgW="1607619" imgH="1394581" progId="">
              <p:embed/>
            </p:oleObj>
          </a:graphicData>
        </a:graphic>
      </p:graphicFrame>
      <p:sp>
        <p:nvSpPr>
          <p:cNvPr id="5125"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6"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7"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8"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9"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0"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1"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2"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3"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4"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5"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6"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7"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5138"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5139" name="Oval 18"/>
          <p:cNvSpPr>
            <a:spLocks noChangeArrowheads="1"/>
          </p:cNvSpPr>
          <p:nvPr/>
        </p:nvSpPr>
        <p:spPr bwMode="auto">
          <a:xfrm>
            <a:off x="3629025" y="3749675"/>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40" name="Oval 19"/>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41" name="Oval 20"/>
          <p:cNvSpPr>
            <a:spLocks noChangeArrowheads="1"/>
          </p:cNvSpPr>
          <p:nvPr/>
        </p:nvSpPr>
        <p:spPr bwMode="auto">
          <a:xfrm>
            <a:off x="4784725" y="3995738"/>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5142" name="Oval 21"/>
          <p:cNvSpPr>
            <a:spLocks noChangeArrowheads="1"/>
          </p:cNvSpPr>
          <p:nvPr/>
        </p:nvSpPr>
        <p:spPr bwMode="auto">
          <a:xfrm>
            <a:off x="4833938" y="5514975"/>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5143" name="Line 22"/>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5144" name="Line 23"/>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5145" name="Line 24"/>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5146" name="Line 25"/>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5147" name="Line 26"/>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5148" name="Line 27"/>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5149" name="Line 28"/>
          <p:cNvSpPr>
            <a:spLocks noChangeShapeType="1"/>
          </p:cNvSpPr>
          <p:nvPr/>
        </p:nvSpPr>
        <p:spPr bwMode="auto">
          <a:xfrm>
            <a:off x="4524375" y="2246313"/>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5150" name="Line 29"/>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5151" name="Line 30"/>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5152" name="Line 31"/>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5153" name="Line 32"/>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5154" name="Line 33"/>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5155" name="Line 34"/>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5156" name="Line 35"/>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5157" name="Line 36"/>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5158" name="Line 37"/>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5159" name="Line 40"/>
          <p:cNvSpPr>
            <a:spLocks noChangeShapeType="1"/>
          </p:cNvSpPr>
          <p:nvPr/>
        </p:nvSpPr>
        <p:spPr bwMode="auto">
          <a:xfrm>
            <a:off x="3244850" y="2152650"/>
            <a:ext cx="533400" cy="76200"/>
          </a:xfrm>
          <a:prstGeom prst="line">
            <a:avLst/>
          </a:prstGeom>
          <a:noFill/>
          <a:ln w="38100">
            <a:solidFill>
              <a:srgbClr val="000080"/>
            </a:solidFill>
            <a:round/>
            <a:headEnd type="triangle" w="med" len="med"/>
            <a:tailEnd type="triangle" w="med" len="med"/>
          </a:ln>
        </p:spPr>
        <p:txBody>
          <a:bodyPr/>
          <a:lstStyle/>
          <a:p>
            <a:endParaRPr lang="en-US"/>
          </a:p>
        </p:txBody>
      </p:sp>
      <p:sp>
        <p:nvSpPr>
          <p:cNvPr id="5160" name="Line 41"/>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5161" name="Line 42"/>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5162" name="Oval 43"/>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63" name="Line 44"/>
          <p:cNvSpPr>
            <a:spLocks noChangeShapeType="1"/>
          </p:cNvSpPr>
          <p:nvPr/>
        </p:nvSpPr>
        <p:spPr bwMode="auto">
          <a:xfrm flipV="1">
            <a:off x="3865563" y="2681288"/>
            <a:ext cx="207962" cy="792162"/>
          </a:xfrm>
          <a:prstGeom prst="line">
            <a:avLst/>
          </a:prstGeom>
          <a:noFill/>
          <a:ln w="38100">
            <a:solidFill>
              <a:srgbClr val="FF0000"/>
            </a:solidFill>
            <a:round/>
            <a:headEnd type="triangle" w="med" len="med"/>
            <a:tailEnd type="triangle" w="med" len="med"/>
          </a:ln>
        </p:spPr>
        <p:txBody>
          <a:bodyPr/>
          <a:lstStyle/>
          <a:p>
            <a:endParaRPr lang="en-US"/>
          </a:p>
        </p:txBody>
      </p:sp>
      <p:sp>
        <p:nvSpPr>
          <p:cNvPr id="5164" name="Line 45"/>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5165" name="Oval 46"/>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5124" name="Object 4"/>
          <p:cNvGraphicFramePr>
            <a:graphicFrameLocks noChangeAspect="1"/>
          </p:cNvGraphicFramePr>
          <p:nvPr/>
        </p:nvGraphicFramePr>
        <p:xfrm>
          <a:off x="8001000" y="4972050"/>
          <a:ext cx="939800" cy="1162050"/>
        </p:xfrm>
        <a:graphic>
          <a:graphicData uri="http://schemas.openxmlformats.org/presentationml/2006/ole">
            <p:oleObj spid="_x0000_s5124" name="Photo Editor Photo" r:id="rId5" imgW="769687" imgH="952583" progId="">
              <p:embed/>
            </p:oleObj>
          </a:graphicData>
        </a:graphic>
      </p:graphicFrame>
      <p:sp>
        <p:nvSpPr>
          <p:cNvPr id="30768" name="Rectangle 48"/>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1327150" y="285750"/>
            <a:ext cx="6477000" cy="609600"/>
          </a:xfrm>
        </p:spPr>
        <p:txBody>
          <a:bodyPr rtlCol="0">
            <a:normAutofit fontScale="90000"/>
          </a:bodyPr>
          <a:lstStyle/>
          <a:p>
            <a:pPr eaLnBrk="1" fontAlgn="auto" hangingPunct="1">
              <a:spcAft>
                <a:spcPts val="0"/>
              </a:spcAft>
              <a:defRPr/>
            </a:pPr>
            <a:r>
              <a:rPr lang="en-US" smtClean="0"/>
              <a:t>Wireless Communication</a:t>
            </a:r>
          </a:p>
        </p:txBody>
      </p:sp>
      <p:sp>
        <p:nvSpPr>
          <p:cNvPr id="60419" name="Rectangle 3"/>
          <p:cNvSpPr>
            <a:spLocks noGrp="1" noChangeArrowheads="1"/>
          </p:cNvSpPr>
          <p:nvPr>
            <p:ph type="body" idx="1"/>
          </p:nvPr>
        </p:nvSpPr>
        <p:spPr>
          <a:xfrm>
            <a:off x="685800" y="838200"/>
            <a:ext cx="8153400" cy="5019675"/>
          </a:xfrm>
        </p:spPr>
        <p:txBody>
          <a:bodyPr/>
          <a:lstStyle/>
          <a:p>
            <a:pPr eaLnBrk="1" hangingPunct="1">
              <a:buFontTx/>
              <a:buNone/>
            </a:pPr>
            <a:r>
              <a:rPr lang="en-US" dirty="0" err="1" smtClean="0"/>
              <a:t>Hiren's</a:t>
            </a:r>
            <a:r>
              <a:rPr lang="en-US" dirty="0" smtClean="0"/>
              <a:t> </a:t>
            </a:r>
            <a:r>
              <a:rPr lang="en-US" dirty="0" err="1" smtClean="0"/>
              <a:t>BootCD</a:t>
            </a:r>
            <a:r>
              <a:rPr lang="en-US" smtClean="0"/>
              <a:t> (HBCD) is a completely free bootable CD </a:t>
            </a:r>
            <a:endParaRPr lang="en-US" dirty="0" smtClean="0"/>
          </a:p>
          <a:p>
            <a:pPr lvl="1" eaLnBrk="1" hangingPunct="1"/>
            <a:r>
              <a:rPr lang="en-US" dirty="0" smtClean="0"/>
              <a:t>Wireless communication standards:</a:t>
            </a:r>
          </a:p>
          <a:p>
            <a:pPr lvl="2" eaLnBrk="1" hangingPunct="1"/>
            <a:r>
              <a:rPr lang="en-US" dirty="0" smtClean="0"/>
              <a:t>IEEE 802.11 a/b/g</a:t>
            </a:r>
          </a:p>
          <a:p>
            <a:pPr lvl="2" eaLnBrk="1" hangingPunct="1"/>
            <a:r>
              <a:rPr lang="en-US" dirty="0" smtClean="0"/>
              <a:t>Bluetooth</a:t>
            </a:r>
          </a:p>
          <a:p>
            <a:pPr lvl="2" eaLnBrk="1" hangingPunct="1"/>
            <a:r>
              <a:rPr lang="en-US" dirty="0" smtClean="0"/>
              <a:t>GSM</a:t>
            </a:r>
          </a:p>
          <a:p>
            <a:pPr lvl="1" eaLnBrk="1" hangingPunct="1"/>
            <a:r>
              <a:rPr lang="en-US" dirty="0" smtClean="0"/>
              <a:t>What makes them unattractive for WSN:</a:t>
            </a:r>
          </a:p>
          <a:p>
            <a:pPr lvl="2" eaLnBrk="1" hangingPunct="1"/>
            <a:r>
              <a:rPr lang="en-US" dirty="0" smtClean="0"/>
              <a:t>Power hungry (need big batteries)</a:t>
            </a:r>
          </a:p>
          <a:p>
            <a:pPr lvl="2" eaLnBrk="1" hangingPunct="1"/>
            <a:r>
              <a:rPr lang="en-US" dirty="0" smtClean="0"/>
              <a:t>Complexity (need lots of clock cycles and memory)</a:t>
            </a:r>
          </a:p>
          <a:p>
            <a:pPr lvl="1" eaLnBrk="1" hangingPunct="1"/>
            <a:r>
              <a:rPr lang="en-US" dirty="0" smtClean="0"/>
              <a:t>New protocol for WSN:</a:t>
            </a:r>
          </a:p>
          <a:p>
            <a:pPr lvl="2" eaLnBrk="1" hangingPunct="1"/>
            <a:r>
              <a:rPr lang="en-US" dirty="0" smtClean="0"/>
              <a:t>802.15.4 and </a:t>
            </a:r>
            <a:r>
              <a:rPr lang="en-US" dirty="0" err="1" smtClean="0"/>
              <a:t>Zigbee</a:t>
            </a:r>
            <a:r>
              <a:rPr lang="en-US" dirty="0" smtClean="0"/>
              <a:t> (ratified in Dec 14, 2004)</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981200" y="1466850"/>
          <a:ext cx="1752600" cy="1314450"/>
        </p:xfrm>
        <a:graphic>
          <a:graphicData uri="http://schemas.openxmlformats.org/presentationml/2006/ole">
            <p:oleObj spid="_x0000_s6146" name="Photo Editor Photo" r:id="rId3" imgW="4877223" imgH="3657917" progId="">
              <p:embed/>
            </p:oleObj>
          </a:graphicData>
        </a:graphic>
      </p:graphicFrame>
      <p:graphicFrame>
        <p:nvGraphicFramePr>
          <p:cNvPr id="6147" name="Object 3"/>
          <p:cNvGraphicFramePr>
            <a:graphicFrameLocks noChangeAspect="1"/>
          </p:cNvGraphicFramePr>
          <p:nvPr/>
        </p:nvGraphicFramePr>
        <p:xfrm>
          <a:off x="228600" y="1771650"/>
          <a:ext cx="2057400" cy="1782763"/>
        </p:xfrm>
        <a:graphic>
          <a:graphicData uri="http://schemas.openxmlformats.org/presentationml/2006/ole">
            <p:oleObj spid="_x0000_s6147" name="Photo Editor Photo" r:id="rId4" imgW="1607619" imgH="1394581" progId="">
              <p:embed/>
            </p:oleObj>
          </a:graphicData>
        </a:graphic>
      </p:graphicFrame>
      <p:sp>
        <p:nvSpPr>
          <p:cNvPr id="6149"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0"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1"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2"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3"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4"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5"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6"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7"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8"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9"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60"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61"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6162"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6163" name="Line 18"/>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6164" name="Oval 19"/>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65" name="Oval 20"/>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66" name="Oval 21"/>
          <p:cNvSpPr>
            <a:spLocks noChangeArrowheads="1"/>
          </p:cNvSpPr>
          <p:nvPr/>
        </p:nvSpPr>
        <p:spPr bwMode="auto">
          <a:xfrm>
            <a:off x="4784725" y="3995738"/>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6167" name="Oval 22"/>
          <p:cNvSpPr>
            <a:spLocks noChangeArrowheads="1"/>
          </p:cNvSpPr>
          <p:nvPr/>
        </p:nvSpPr>
        <p:spPr bwMode="auto">
          <a:xfrm>
            <a:off x="4833938" y="5514975"/>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6168" name="Line 23"/>
          <p:cNvSpPr>
            <a:spLocks noChangeShapeType="1"/>
          </p:cNvSpPr>
          <p:nvPr/>
        </p:nvSpPr>
        <p:spPr bwMode="auto">
          <a:xfrm flipV="1">
            <a:off x="4143375" y="2798763"/>
            <a:ext cx="1035050" cy="749300"/>
          </a:xfrm>
          <a:prstGeom prst="line">
            <a:avLst/>
          </a:prstGeom>
          <a:noFill/>
          <a:ln w="38100">
            <a:solidFill>
              <a:srgbClr val="000099"/>
            </a:solidFill>
            <a:round/>
            <a:headEnd type="triangle" w="med" len="med"/>
            <a:tailEnd type="triangle" w="med" len="med"/>
          </a:ln>
        </p:spPr>
        <p:txBody>
          <a:bodyPr/>
          <a:lstStyle/>
          <a:p>
            <a:endParaRPr lang="en-US"/>
          </a:p>
        </p:txBody>
      </p:sp>
      <p:sp>
        <p:nvSpPr>
          <p:cNvPr id="6169" name="Line 24"/>
          <p:cNvSpPr>
            <a:spLocks noChangeShapeType="1"/>
          </p:cNvSpPr>
          <p:nvPr/>
        </p:nvSpPr>
        <p:spPr bwMode="auto">
          <a:xfrm>
            <a:off x="5899150" y="2860675"/>
            <a:ext cx="388938" cy="420688"/>
          </a:xfrm>
          <a:prstGeom prst="line">
            <a:avLst/>
          </a:prstGeom>
          <a:noFill/>
          <a:ln w="38100">
            <a:solidFill>
              <a:srgbClr val="FF0000"/>
            </a:solidFill>
            <a:round/>
            <a:headEnd type="triangle" w="med" len="med"/>
            <a:tailEnd type="triangle" w="med" len="med"/>
          </a:ln>
        </p:spPr>
        <p:txBody>
          <a:bodyPr/>
          <a:lstStyle/>
          <a:p>
            <a:endParaRPr lang="en-US"/>
          </a:p>
        </p:txBody>
      </p:sp>
      <p:sp>
        <p:nvSpPr>
          <p:cNvPr id="6170" name="Line 25"/>
          <p:cNvSpPr>
            <a:spLocks noChangeShapeType="1"/>
          </p:cNvSpPr>
          <p:nvPr/>
        </p:nvSpPr>
        <p:spPr bwMode="auto">
          <a:xfrm>
            <a:off x="6677025" y="3951288"/>
            <a:ext cx="136525" cy="631825"/>
          </a:xfrm>
          <a:prstGeom prst="line">
            <a:avLst/>
          </a:prstGeom>
          <a:noFill/>
          <a:ln w="38100">
            <a:solidFill>
              <a:srgbClr val="FF0000"/>
            </a:solidFill>
            <a:round/>
            <a:headEnd type="triangle" w="med" len="med"/>
            <a:tailEnd type="triangle" w="med" len="med"/>
          </a:ln>
        </p:spPr>
        <p:txBody>
          <a:bodyPr/>
          <a:lstStyle/>
          <a:p>
            <a:endParaRPr lang="en-US"/>
          </a:p>
        </p:txBody>
      </p:sp>
      <p:sp>
        <p:nvSpPr>
          <p:cNvPr id="6171" name="Line 26"/>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6172" name="Line 27"/>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6173" name="Line 28"/>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6174" name="Line 29"/>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6175" name="Line 30"/>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6176" name="Line 31"/>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6177" name="Line 32"/>
          <p:cNvSpPr>
            <a:spLocks noChangeShapeType="1"/>
          </p:cNvSpPr>
          <p:nvPr/>
        </p:nvSpPr>
        <p:spPr bwMode="auto">
          <a:xfrm>
            <a:off x="4524375" y="2246313"/>
            <a:ext cx="717550" cy="120650"/>
          </a:xfrm>
          <a:prstGeom prst="line">
            <a:avLst/>
          </a:prstGeom>
          <a:noFill/>
          <a:ln w="38100">
            <a:solidFill>
              <a:srgbClr val="FF0000"/>
            </a:solidFill>
            <a:round/>
            <a:headEnd type="triangle" w="med" len="med"/>
            <a:tailEnd type="triangle" w="med" len="med"/>
          </a:ln>
        </p:spPr>
        <p:txBody>
          <a:bodyPr/>
          <a:lstStyle/>
          <a:p>
            <a:endParaRPr lang="en-US"/>
          </a:p>
        </p:txBody>
      </p:sp>
      <p:sp>
        <p:nvSpPr>
          <p:cNvPr id="6178" name="Line 33"/>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6179" name="Line 34"/>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6180" name="Line 35"/>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6181" name="Line 36"/>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6182" name="Line 37"/>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6183" name="Line 38"/>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6184" name="Oval 39"/>
          <p:cNvSpPr>
            <a:spLocks noChangeArrowheads="1"/>
          </p:cNvSpPr>
          <p:nvPr/>
        </p:nvSpPr>
        <p:spPr bwMode="auto">
          <a:xfrm>
            <a:off x="5508625" y="2444750"/>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85" name="Oval 40"/>
          <p:cNvSpPr>
            <a:spLocks noChangeArrowheads="1"/>
          </p:cNvSpPr>
          <p:nvPr/>
        </p:nvSpPr>
        <p:spPr bwMode="auto">
          <a:xfrm>
            <a:off x="6423025" y="3460750"/>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86" name="Line 41"/>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6187" name="Line 42"/>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6188" name="Oval 43"/>
          <p:cNvSpPr>
            <a:spLocks noChangeArrowheads="1"/>
          </p:cNvSpPr>
          <p:nvPr/>
        </p:nvSpPr>
        <p:spPr bwMode="auto">
          <a:xfrm rot="-1500000">
            <a:off x="2963863" y="1939925"/>
            <a:ext cx="228600" cy="152400"/>
          </a:xfrm>
          <a:prstGeom prst="ellipse">
            <a:avLst/>
          </a:prstGeom>
          <a:solidFill>
            <a:srgbClr val="FFFF99"/>
          </a:solidFill>
          <a:ln w="9525">
            <a:solidFill>
              <a:schemeClr val="tx1"/>
            </a:solidFill>
            <a:round/>
            <a:headEnd/>
            <a:tailEnd/>
          </a:ln>
        </p:spPr>
        <p:txBody>
          <a:bodyPr wrap="none" anchor="ctr"/>
          <a:lstStyle/>
          <a:p>
            <a:endParaRPr lang="en-US">
              <a:latin typeface="Calibri" pitchFamily="34" charset="0"/>
            </a:endParaRPr>
          </a:p>
        </p:txBody>
      </p:sp>
      <p:sp>
        <p:nvSpPr>
          <p:cNvPr id="6189" name="Oval 44"/>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6148" name="Object 4"/>
          <p:cNvGraphicFramePr>
            <a:graphicFrameLocks noChangeAspect="1"/>
          </p:cNvGraphicFramePr>
          <p:nvPr/>
        </p:nvGraphicFramePr>
        <p:xfrm>
          <a:off x="8001000" y="4972050"/>
          <a:ext cx="939800" cy="1162050"/>
        </p:xfrm>
        <a:graphic>
          <a:graphicData uri="http://schemas.openxmlformats.org/presentationml/2006/ole">
            <p:oleObj spid="_x0000_s6148" name="Photo Editor Photo" r:id="rId5" imgW="769687" imgH="952583" progId="">
              <p:embed/>
            </p:oleObj>
          </a:graphicData>
        </a:graphic>
      </p:graphicFrame>
      <p:sp>
        <p:nvSpPr>
          <p:cNvPr id="31792" name="Rectangle 48"/>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TW" smtClean="0"/>
              <a:t>ZigBee routing in a mesh network</a:t>
            </a:r>
            <a:endParaRPr lang="zh-TW" altLang="en-US" smtClean="0"/>
          </a:p>
        </p:txBody>
      </p:sp>
      <p:sp>
        <p:nvSpPr>
          <p:cNvPr id="75779" name="Rectangle 3"/>
          <p:cNvSpPr>
            <a:spLocks noGrp="1" noChangeArrowheads="1"/>
          </p:cNvSpPr>
          <p:nvPr>
            <p:ph type="body" idx="1"/>
          </p:nvPr>
        </p:nvSpPr>
        <p:spPr>
          <a:xfrm>
            <a:off x="457200" y="1557338"/>
            <a:ext cx="8229600" cy="4530725"/>
          </a:xfrm>
        </p:spPr>
        <p:txBody>
          <a:bodyPr/>
          <a:lstStyle/>
          <a:p>
            <a:pPr eaLnBrk="1" hangingPunct="1">
              <a:lnSpc>
                <a:spcPct val="90000"/>
              </a:lnSpc>
            </a:pPr>
            <a:r>
              <a:rPr lang="en-US" altLang="zh-TW" smtClean="0"/>
              <a:t>The route discovery in a ZigBee network is similar to the AODV routing protocol </a:t>
            </a:r>
          </a:p>
          <a:p>
            <a:pPr lvl="1" eaLnBrk="1" hangingPunct="1">
              <a:lnSpc>
                <a:spcPct val="90000"/>
              </a:lnSpc>
            </a:pPr>
            <a:r>
              <a:rPr lang="en-US" altLang="zh-TW" smtClean="0"/>
              <a:t>Links with lower cost will be chosen into the routing path. </a:t>
            </a:r>
          </a:p>
          <a:p>
            <a:pPr lvl="1" eaLnBrk="1" hangingPunct="1">
              <a:lnSpc>
                <a:spcPct val="90000"/>
              </a:lnSpc>
            </a:pPr>
            <a:r>
              <a:rPr lang="en-US" altLang="zh-TW" smtClean="0"/>
              <a:t>The cost of a link is defined based on the packet delivery probability on that link</a:t>
            </a:r>
          </a:p>
          <a:p>
            <a:pPr lvl="1" eaLnBrk="1" hangingPunct="1">
              <a:lnSpc>
                <a:spcPct val="90000"/>
              </a:lnSpc>
            </a:pPr>
            <a:endParaRPr lang="en-US" altLang="zh-TW" smtClean="0"/>
          </a:p>
          <a:p>
            <a:pPr eaLnBrk="1" hangingPunct="1">
              <a:lnSpc>
                <a:spcPct val="90000"/>
              </a:lnSpc>
            </a:pPr>
            <a:r>
              <a:rPr lang="en-US" altLang="zh-TW" smtClean="0"/>
              <a:t>Route discovery procedure </a:t>
            </a:r>
          </a:p>
          <a:p>
            <a:pPr lvl="1" eaLnBrk="1" hangingPunct="1">
              <a:lnSpc>
                <a:spcPct val="90000"/>
              </a:lnSpc>
            </a:pPr>
            <a:r>
              <a:rPr lang="en-US" altLang="zh-TW" smtClean="0"/>
              <a:t>The source broadcasts a route request packet </a:t>
            </a:r>
          </a:p>
          <a:p>
            <a:pPr lvl="1" eaLnBrk="1" hangingPunct="1">
              <a:lnSpc>
                <a:spcPct val="90000"/>
              </a:lnSpc>
            </a:pPr>
            <a:r>
              <a:rPr lang="en-US" altLang="zh-TW" smtClean="0"/>
              <a:t>Intermediate nodes will rebroadcast route request if </a:t>
            </a:r>
          </a:p>
          <a:p>
            <a:pPr lvl="2" eaLnBrk="1" hangingPunct="1">
              <a:lnSpc>
                <a:spcPct val="90000"/>
              </a:lnSpc>
            </a:pPr>
            <a:r>
              <a:rPr lang="en-US" altLang="zh-TW" smtClean="0"/>
              <a:t>They have routing discovery table capacities</a:t>
            </a:r>
          </a:p>
          <a:p>
            <a:pPr lvl="2" eaLnBrk="1" hangingPunct="1">
              <a:lnSpc>
                <a:spcPct val="90000"/>
              </a:lnSpc>
            </a:pPr>
            <a:r>
              <a:rPr lang="en-US" altLang="zh-TW" smtClean="0"/>
              <a:t>The cost is lower</a:t>
            </a:r>
          </a:p>
          <a:p>
            <a:pPr lvl="1" eaLnBrk="1" hangingPunct="1">
              <a:lnSpc>
                <a:spcPct val="90000"/>
              </a:lnSpc>
            </a:pPr>
            <a:r>
              <a:rPr lang="en-US" altLang="zh-TW" smtClean="0"/>
              <a:t>Otherwise, nodes will relay the request along the tree</a:t>
            </a:r>
          </a:p>
          <a:p>
            <a:pPr lvl="1" eaLnBrk="1" hangingPunct="1">
              <a:lnSpc>
                <a:spcPct val="90000"/>
              </a:lnSpc>
            </a:pPr>
            <a:r>
              <a:rPr lang="en-US" altLang="zh-TW" sz="1800" smtClean="0"/>
              <a:t>The destination will choose the routing path with the lowest cost and then send a route reply</a:t>
            </a:r>
            <a:endParaRPr lang="en-US" altLang="zh-TW"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TW" smtClean="0"/>
              <a:t>ZigBee routing in a mesh network</a:t>
            </a:r>
            <a:endParaRPr lang="zh-TW" altLang="en-US" smtClean="0"/>
          </a:p>
        </p:txBody>
      </p:sp>
      <p:sp>
        <p:nvSpPr>
          <p:cNvPr id="211973" name="Rectangle 5"/>
          <p:cNvSpPr>
            <a:spLocks noChangeArrowheads="1"/>
          </p:cNvSpPr>
          <p:nvPr/>
        </p:nvSpPr>
        <p:spPr bwMode="auto">
          <a:xfrm>
            <a:off x="0" y="2238375"/>
            <a:ext cx="9144000" cy="0"/>
          </a:xfrm>
          <a:prstGeom prst="rect">
            <a:avLst/>
          </a:prstGeom>
          <a:noFill/>
          <a:ln w="9525">
            <a:noFill/>
            <a:miter lim="800000"/>
            <a:headEnd/>
            <a:tailEnd/>
          </a:ln>
          <a:effectLst/>
        </p:spPr>
        <p:txBody>
          <a:bodyPr wrap="none" anchor="ctr">
            <a:spAutoFit/>
          </a:bodyPr>
          <a:lstStyle/>
          <a:p>
            <a:pPr>
              <a:defRPr/>
            </a:pPr>
            <a:endParaRPr kumimoji="1" lang="en-US">
              <a:solidFill>
                <a:srgbClr val="000000"/>
              </a:solidFill>
              <a:cs typeface="+mn-cs"/>
            </a:endParaRPr>
          </a:p>
        </p:txBody>
      </p:sp>
      <p:graphicFrame>
        <p:nvGraphicFramePr>
          <p:cNvPr id="7170" name="Object 2"/>
          <p:cNvGraphicFramePr>
            <a:graphicFrameLocks noChangeAspect="1"/>
          </p:cNvGraphicFramePr>
          <p:nvPr/>
        </p:nvGraphicFramePr>
        <p:xfrm>
          <a:off x="900113" y="1916113"/>
          <a:ext cx="6769100" cy="3679825"/>
        </p:xfrm>
        <a:graphic>
          <a:graphicData uri="http://schemas.openxmlformats.org/presentationml/2006/ole">
            <p:oleObj spid="_x0000_s7170" name="Visio" r:id="rId3" imgW="4870704" imgH="2637942" progId="">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ChangeArrowheads="1"/>
          </p:cNvSpPr>
          <p:nvPr/>
        </p:nvSpPr>
        <p:spPr bwMode="auto">
          <a:xfrm>
            <a:off x="609600" y="685800"/>
            <a:ext cx="8077200" cy="3694113"/>
          </a:xfrm>
          <a:prstGeom prst="rect">
            <a:avLst/>
          </a:prstGeom>
          <a:noFill/>
          <a:ln w="9525">
            <a:noFill/>
            <a:miter lim="800000"/>
            <a:headEnd/>
            <a:tailEnd/>
          </a:ln>
        </p:spPr>
        <p:txBody>
          <a:bodyPr>
            <a:spAutoFit/>
          </a:bodyPr>
          <a:lstStyle/>
          <a:p>
            <a:pPr algn="just"/>
            <a:r>
              <a:rPr lang="en-US" sz="2400">
                <a:latin typeface="Calibri" pitchFamily="34" charset="0"/>
              </a:rPr>
              <a:t>IEEE 802.15.4 develops the Medium Access Control (MAC) Layer and Physical (PHY) Layer, which address such things as the frequency and data rate specifications.  The Physical Layer also allows for two types of devices: full function devices (FFD's) and reduced function devices (RFD's).</a:t>
            </a:r>
          </a:p>
          <a:p>
            <a:pPr algn="just"/>
            <a:r>
              <a:rPr lang="en-US" sz="2400">
                <a:latin typeface="Calibri" pitchFamily="34" charset="0"/>
              </a:rPr>
              <a:t>ZigBee, meanwhile, develops the Network Layer and Application Layer, which includes the Applications Support Sublayer, the ZigBee Device Object, and the Security Services.</a:t>
            </a:r>
          </a:p>
          <a:p>
            <a:pPr algn="just"/>
            <a:endParaRPr lang="en-US" sz="2400">
              <a:latin typeface="Calibri" pitchFamily="34" charset="0"/>
            </a:endParaRPr>
          </a:p>
          <a:p>
            <a:endParaRPr lang="en-US">
              <a:latin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l="38068" t="31250" r="29723" b="7774"/>
          <a:stretch>
            <a:fillRect/>
          </a:stretch>
        </p:blipFill>
        <p:spPr bwMode="auto">
          <a:xfrm>
            <a:off x="838200" y="0"/>
            <a:ext cx="7315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final_logo090202"/>
          <p:cNvPicPr>
            <a:picLocks noChangeAspect="1" noChangeArrowheads="1"/>
          </p:cNvPicPr>
          <p:nvPr/>
        </p:nvPicPr>
        <p:blipFill>
          <a:blip r:embed="rId2" cstate="print"/>
          <a:srcRect/>
          <a:stretch>
            <a:fillRect/>
          </a:stretch>
        </p:blipFill>
        <p:spPr bwMode="auto">
          <a:xfrm>
            <a:off x="1219200" y="2362200"/>
            <a:ext cx="6400800" cy="1193800"/>
          </a:xfrm>
          <a:prstGeom prst="rect">
            <a:avLst/>
          </a:prstGeom>
          <a:noFill/>
          <a:ln w="9525">
            <a:noFill/>
            <a:miter lim="800000"/>
            <a:headEnd/>
            <a:tailEnd/>
          </a:ln>
        </p:spPr>
      </p:pic>
      <p:sp>
        <p:nvSpPr>
          <p:cNvPr id="86019" name="Rectangle 4"/>
          <p:cNvSpPr>
            <a:spLocks noChangeArrowheads="1"/>
          </p:cNvSpPr>
          <p:nvPr/>
        </p:nvSpPr>
        <p:spPr bwMode="auto">
          <a:xfrm>
            <a:off x="1066800" y="4419600"/>
            <a:ext cx="7467600" cy="830263"/>
          </a:xfrm>
          <a:prstGeom prst="rect">
            <a:avLst/>
          </a:prstGeom>
          <a:noFill/>
          <a:ln w="9525">
            <a:noFill/>
            <a:miter lim="800000"/>
            <a:headEnd/>
            <a:tailEnd/>
          </a:ln>
        </p:spPr>
        <p:txBody>
          <a:bodyPr>
            <a:spAutoFit/>
          </a:bodyPr>
          <a:lstStyle/>
          <a:p>
            <a:r>
              <a:rPr lang="en-US" sz="2400">
                <a:latin typeface="Calibri" pitchFamily="34" charset="0"/>
              </a:rPr>
              <a:t>The ZigBee Alliance is a group of companies that maintain and publish the ZigBee standard.</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2" cstate="print"/>
          <a:srcRect/>
          <a:stretch>
            <a:fillRect/>
          </a:stretch>
        </p:blipFill>
        <p:spPr bwMode="auto">
          <a:xfrm>
            <a:off x="1447800" y="2895600"/>
            <a:ext cx="1905000" cy="600075"/>
          </a:xfrm>
          <a:prstGeom prst="rect">
            <a:avLst/>
          </a:prstGeom>
          <a:noFill/>
          <a:ln w="9525">
            <a:noFill/>
            <a:miter lim="800000"/>
            <a:headEnd/>
            <a:tailEnd/>
          </a:ln>
        </p:spPr>
      </p:pic>
      <p:pic>
        <p:nvPicPr>
          <p:cNvPr id="87043" name="Picture 5"/>
          <p:cNvPicPr>
            <a:picLocks noChangeAspect="1" noChangeArrowheads="1"/>
          </p:cNvPicPr>
          <p:nvPr/>
        </p:nvPicPr>
        <p:blipFill>
          <a:blip r:embed="rId3" cstate="print"/>
          <a:srcRect/>
          <a:stretch>
            <a:fillRect/>
          </a:stretch>
        </p:blipFill>
        <p:spPr bwMode="auto">
          <a:xfrm>
            <a:off x="3581400" y="3048000"/>
            <a:ext cx="1323975" cy="428625"/>
          </a:xfrm>
          <a:prstGeom prst="rect">
            <a:avLst/>
          </a:prstGeom>
          <a:noFill/>
          <a:ln w="9525">
            <a:noFill/>
            <a:miter lim="800000"/>
            <a:headEnd/>
            <a:tailEnd/>
          </a:ln>
        </p:spPr>
      </p:pic>
      <p:pic>
        <p:nvPicPr>
          <p:cNvPr id="87044" name="Picture 6"/>
          <p:cNvPicPr>
            <a:picLocks noChangeAspect="1" noChangeArrowheads="1"/>
          </p:cNvPicPr>
          <p:nvPr/>
        </p:nvPicPr>
        <p:blipFill>
          <a:blip r:embed="rId4" cstate="print"/>
          <a:srcRect/>
          <a:stretch>
            <a:fillRect/>
          </a:stretch>
        </p:blipFill>
        <p:spPr bwMode="auto">
          <a:xfrm>
            <a:off x="5257800" y="2819400"/>
            <a:ext cx="1905000" cy="685800"/>
          </a:xfrm>
          <a:prstGeom prst="rect">
            <a:avLst/>
          </a:prstGeom>
          <a:noFill/>
          <a:ln w="9525">
            <a:noFill/>
            <a:miter lim="800000"/>
            <a:headEnd/>
            <a:tailEnd/>
          </a:ln>
        </p:spPr>
      </p:pic>
      <p:pic>
        <p:nvPicPr>
          <p:cNvPr id="87045" name="Picture 7"/>
          <p:cNvPicPr>
            <a:picLocks noChangeAspect="1" noChangeArrowheads="1"/>
          </p:cNvPicPr>
          <p:nvPr/>
        </p:nvPicPr>
        <p:blipFill>
          <a:blip r:embed="rId5" cstate="print"/>
          <a:srcRect/>
          <a:stretch>
            <a:fillRect/>
          </a:stretch>
        </p:blipFill>
        <p:spPr bwMode="auto">
          <a:xfrm>
            <a:off x="6553200" y="4800600"/>
            <a:ext cx="1905000" cy="361950"/>
          </a:xfrm>
          <a:prstGeom prst="rect">
            <a:avLst/>
          </a:prstGeom>
          <a:noFill/>
          <a:ln w="9525">
            <a:noFill/>
            <a:miter lim="800000"/>
            <a:headEnd/>
            <a:tailEnd/>
          </a:ln>
        </p:spPr>
      </p:pic>
      <p:pic>
        <p:nvPicPr>
          <p:cNvPr id="87046" name="Picture 8"/>
          <p:cNvPicPr>
            <a:picLocks noChangeAspect="1" noChangeArrowheads="1"/>
          </p:cNvPicPr>
          <p:nvPr/>
        </p:nvPicPr>
        <p:blipFill>
          <a:blip r:embed="rId6" cstate="print"/>
          <a:srcRect/>
          <a:stretch>
            <a:fillRect/>
          </a:stretch>
        </p:blipFill>
        <p:spPr bwMode="auto">
          <a:xfrm>
            <a:off x="5943600" y="3733800"/>
            <a:ext cx="1905000" cy="790575"/>
          </a:xfrm>
          <a:prstGeom prst="rect">
            <a:avLst/>
          </a:prstGeom>
          <a:noFill/>
          <a:ln w="9525">
            <a:noFill/>
            <a:miter lim="800000"/>
            <a:headEnd/>
            <a:tailEnd/>
          </a:ln>
        </p:spPr>
      </p:pic>
      <p:pic>
        <p:nvPicPr>
          <p:cNvPr id="87047" name="Picture 9"/>
          <p:cNvPicPr>
            <a:picLocks noChangeAspect="1" noChangeArrowheads="1"/>
          </p:cNvPicPr>
          <p:nvPr/>
        </p:nvPicPr>
        <p:blipFill>
          <a:blip r:embed="rId7" cstate="print"/>
          <a:srcRect/>
          <a:stretch>
            <a:fillRect/>
          </a:stretch>
        </p:blipFill>
        <p:spPr bwMode="auto">
          <a:xfrm>
            <a:off x="990600" y="3886200"/>
            <a:ext cx="1905000" cy="400050"/>
          </a:xfrm>
          <a:prstGeom prst="rect">
            <a:avLst/>
          </a:prstGeom>
          <a:noFill/>
          <a:ln w="9525">
            <a:noFill/>
            <a:miter lim="800000"/>
            <a:headEnd/>
            <a:tailEnd/>
          </a:ln>
        </p:spPr>
      </p:pic>
      <p:pic>
        <p:nvPicPr>
          <p:cNvPr id="87048" name="Picture 10"/>
          <p:cNvPicPr>
            <a:picLocks noChangeAspect="1" noChangeArrowheads="1"/>
          </p:cNvPicPr>
          <p:nvPr/>
        </p:nvPicPr>
        <p:blipFill>
          <a:blip r:embed="rId8" cstate="print"/>
          <a:srcRect/>
          <a:stretch>
            <a:fillRect/>
          </a:stretch>
        </p:blipFill>
        <p:spPr bwMode="auto">
          <a:xfrm>
            <a:off x="3352800" y="3962400"/>
            <a:ext cx="1905000" cy="381000"/>
          </a:xfrm>
          <a:prstGeom prst="rect">
            <a:avLst/>
          </a:prstGeom>
          <a:noFill/>
          <a:ln w="9525">
            <a:noFill/>
            <a:miter lim="800000"/>
            <a:headEnd/>
            <a:tailEnd/>
          </a:ln>
        </p:spPr>
      </p:pic>
      <p:pic>
        <p:nvPicPr>
          <p:cNvPr id="87049" name="Picture 11"/>
          <p:cNvPicPr>
            <a:picLocks noChangeAspect="1" noChangeArrowheads="1"/>
          </p:cNvPicPr>
          <p:nvPr/>
        </p:nvPicPr>
        <p:blipFill>
          <a:blip r:embed="rId9" cstate="print"/>
          <a:srcRect/>
          <a:stretch>
            <a:fillRect/>
          </a:stretch>
        </p:blipFill>
        <p:spPr bwMode="auto">
          <a:xfrm>
            <a:off x="381000" y="4648200"/>
            <a:ext cx="1905000" cy="628650"/>
          </a:xfrm>
          <a:prstGeom prst="rect">
            <a:avLst/>
          </a:prstGeom>
          <a:noFill/>
          <a:ln w="9525">
            <a:noFill/>
            <a:miter lim="800000"/>
            <a:headEnd/>
            <a:tailEnd/>
          </a:ln>
        </p:spPr>
      </p:pic>
      <p:pic>
        <p:nvPicPr>
          <p:cNvPr id="87050" name="Picture 12"/>
          <p:cNvPicPr>
            <a:picLocks noChangeAspect="1" noChangeArrowheads="1"/>
          </p:cNvPicPr>
          <p:nvPr/>
        </p:nvPicPr>
        <p:blipFill>
          <a:blip r:embed="rId10" cstate="print"/>
          <a:srcRect/>
          <a:stretch>
            <a:fillRect/>
          </a:stretch>
        </p:blipFill>
        <p:spPr bwMode="auto">
          <a:xfrm>
            <a:off x="2819400" y="1676400"/>
            <a:ext cx="2733675" cy="600075"/>
          </a:xfrm>
          <a:prstGeom prst="rect">
            <a:avLst/>
          </a:prstGeom>
          <a:noFill/>
          <a:ln w="9525">
            <a:noFill/>
            <a:miter lim="800000"/>
            <a:headEnd/>
            <a:tailEnd/>
          </a:ln>
        </p:spPr>
      </p:pic>
      <p:sp>
        <p:nvSpPr>
          <p:cNvPr id="87051" name="Rectangle 13"/>
          <p:cNvSpPr>
            <a:spLocks noGrp="1" noChangeArrowheads="1"/>
          </p:cNvSpPr>
          <p:nvPr>
            <p:ph type="title"/>
          </p:nvPr>
        </p:nvSpPr>
        <p:spPr/>
        <p:txBody>
          <a:bodyPr/>
          <a:lstStyle/>
          <a:p>
            <a:pPr eaLnBrk="1" hangingPunct="1"/>
            <a:r>
              <a:rPr lang="en-US" smtClean="0"/>
              <a:t>ZigBee Alliance</a:t>
            </a:r>
          </a:p>
        </p:txBody>
      </p:sp>
      <p:pic>
        <p:nvPicPr>
          <p:cNvPr id="87052" name="Picture 14"/>
          <p:cNvPicPr>
            <a:picLocks noGrp="1" noChangeAspect="1" noChangeArrowheads="1"/>
          </p:cNvPicPr>
          <p:nvPr>
            <p:ph idx="1"/>
          </p:nvPr>
        </p:nvPicPr>
        <p:blipFill>
          <a:blip r:embed="rId11" cstate="print"/>
          <a:srcRect/>
          <a:stretch>
            <a:fillRect/>
          </a:stretch>
        </p:blipFill>
        <p:spPr>
          <a:xfrm>
            <a:off x="2819400" y="4572000"/>
            <a:ext cx="3343275" cy="74295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Development of the Standard</a:t>
            </a:r>
          </a:p>
        </p:txBody>
      </p:sp>
      <p:sp>
        <p:nvSpPr>
          <p:cNvPr id="88067" name="Rectangle 3"/>
          <p:cNvSpPr>
            <a:spLocks noGrp="1" noChangeArrowheads="1"/>
          </p:cNvSpPr>
          <p:nvPr>
            <p:ph type="body" sz="half" idx="1"/>
          </p:nvPr>
        </p:nvSpPr>
        <p:spPr>
          <a:xfrm>
            <a:off x="228600" y="1524000"/>
            <a:ext cx="5181600" cy="4572000"/>
          </a:xfrm>
        </p:spPr>
        <p:txBody>
          <a:bodyPr/>
          <a:lstStyle/>
          <a:p>
            <a:pPr eaLnBrk="1" hangingPunct="1">
              <a:lnSpc>
                <a:spcPct val="90000"/>
              </a:lnSpc>
            </a:pPr>
            <a:r>
              <a:rPr lang="en-US" sz="2400" b="1" smtClean="0"/>
              <a:t>IEEE 802.15.4 Working Group</a:t>
            </a:r>
          </a:p>
          <a:p>
            <a:pPr lvl="1" eaLnBrk="1" hangingPunct="1">
              <a:lnSpc>
                <a:spcPct val="90000"/>
              </a:lnSpc>
            </a:pPr>
            <a:r>
              <a:rPr lang="en-US" b="1" smtClean="0"/>
              <a:t>Defining lower layers of protocol stack: MAC and PHY </a:t>
            </a:r>
          </a:p>
          <a:p>
            <a:pPr lvl="1" eaLnBrk="1" hangingPunct="1">
              <a:lnSpc>
                <a:spcPct val="90000"/>
              </a:lnSpc>
            </a:pPr>
            <a:r>
              <a:rPr lang="en-US" b="1" smtClean="0"/>
              <a:t>Available today</a:t>
            </a:r>
          </a:p>
          <a:p>
            <a:pPr eaLnBrk="1" hangingPunct="1">
              <a:lnSpc>
                <a:spcPct val="90000"/>
              </a:lnSpc>
            </a:pPr>
            <a:r>
              <a:rPr lang="en-US" sz="2400" b="1" smtClean="0"/>
              <a:t>ZigBee Alliance</a:t>
            </a:r>
          </a:p>
          <a:p>
            <a:pPr lvl="1" eaLnBrk="1" hangingPunct="1">
              <a:lnSpc>
                <a:spcPct val="90000"/>
              </a:lnSpc>
            </a:pPr>
            <a:r>
              <a:rPr lang="en-US" b="1" smtClean="0"/>
              <a:t>50+ companies: semiconductor mfrs, IP providers, OEMs, etc.</a:t>
            </a:r>
          </a:p>
          <a:p>
            <a:pPr lvl="1" eaLnBrk="1" hangingPunct="1">
              <a:lnSpc>
                <a:spcPct val="90000"/>
              </a:lnSpc>
            </a:pPr>
            <a:r>
              <a:rPr lang="en-US" b="1" smtClean="0"/>
              <a:t>Defining upper layers of protocol stack:  from network to application, including application profiles</a:t>
            </a:r>
          </a:p>
          <a:p>
            <a:pPr lvl="1" eaLnBrk="1" hangingPunct="1">
              <a:lnSpc>
                <a:spcPct val="90000"/>
              </a:lnSpc>
            </a:pPr>
            <a:r>
              <a:rPr lang="en-US" b="1" smtClean="0"/>
              <a:t>Initial draft available mid 2003</a:t>
            </a:r>
          </a:p>
        </p:txBody>
      </p:sp>
      <p:grpSp>
        <p:nvGrpSpPr>
          <p:cNvPr id="88068" name="Group 4"/>
          <p:cNvGrpSpPr>
            <a:grpSpLocks/>
          </p:cNvGrpSpPr>
          <p:nvPr/>
        </p:nvGrpSpPr>
        <p:grpSpPr bwMode="auto">
          <a:xfrm>
            <a:off x="5486400" y="2895600"/>
            <a:ext cx="3657600" cy="2133600"/>
            <a:chOff x="3168" y="1824"/>
            <a:chExt cx="2304" cy="1344"/>
          </a:xfrm>
        </p:grpSpPr>
        <p:sp>
          <p:nvSpPr>
            <p:cNvPr id="88069" name="Line 5"/>
            <p:cNvSpPr>
              <a:spLocks noChangeShapeType="1"/>
            </p:cNvSpPr>
            <p:nvPr/>
          </p:nvSpPr>
          <p:spPr bwMode="auto">
            <a:xfrm>
              <a:off x="3168" y="2736"/>
              <a:ext cx="1746" cy="0"/>
            </a:xfrm>
            <a:prstGeom prst="line">
              <a:avLst/>
            </a:prstGeom>
            <a:noFill/>
            <a:ln w="9525">
              <a:solidFill>
                <a:schemeClr val="bg2"/>
              </a:solidFill>
              <a:round/>
              <a:headEnd/>
              <a:tailEnd/>
            </a:ln>
          </p:spPr>
          <p:txBody>
            <a:bodyPr/>
            <a:lstStyle/>
            <a:p>
              <a:endParaRPr lang="en-US"/>
            </a:p>
          </p:txBody>
        </p:sp>
        <p:sp>
          <p:nvSpPr>
            <p:cNvPr id="88070" name="Line 6"/>
            <p:cNvSpPr>
              <a:spLocks noChangeShapeType="1"/>
            </p:cNvSpPr>
            <p:nvPr/>
          </p:nvSpPr>
          <p:spPr bwMode="auto">
            <a:xfrm>
              <a:off x="3168" y="3168"/>
              <a:ext cx="2096" cy="0"/>
            </a:xfrm>
            <a:prstGeom prst="line">
              <a:avLst/>
            </a:prstGeom>
            <a:noFill/>
            <a:ln w="9525">
              <a:solidFill>
                <a:schemeClr val="bg2"/>
              </a:solidFill>
              <a:round/>
              <a:headEnd/>
              <a:tailEnd/>
            </a:ln>
          </p:spPr>
          <p:txBody>
            <a:bodyPr/>
            <a:lstStyle/>
            <a:p>
              <a:endParaRPr lang="en-US"/>
            </a:p>
          </p:txBody>
        </p:sp>
        <p:sp>
          <p:nvSpPr>
            <p:cNvPr id="88071" name="Line 7"/>
            <p:cNvSpPr>
              <a:spLocks noChangeShapeType="1"/>
            </p:cNvSpPr>
            <p:nvPr/>
          </p:nvSpPr>
          <p:spPr bwMode="auto">
            <a:xfrm>
              <a:off x="3168" y="2208"/>
              <a:ext cx="2096" cy="0"/>
            </a:xfrm>
            <a:prstGeom prst="line">
              <a:avLst/>
            </a:prstGeom>
            <a:noFill/>
            <a:ln w="9525">
              <a:solidFill>
                <a:schemeClr val="bg2"/>
              </a:solidFill>
              <a:round/>
              <a:headEnd/>
              <a:tailEnd/>
            </a:ln>
          </p:spPr>
          <p:txBody>
            <a:bodyPr/>
            <a:lstStyle/>
            <a:p>
              <a:endParaRPr lang="en-US"/>
            </a:p>
          </p:txBody>
        </p:sp>
        <p:sp>
          <p:nvSpPr>
            <p:cNvPr id="88072" name="Rectangle 8"/>
            <p:cNvSpPr>
              <a:spLocks noChangeArrowheads="1"/>
            </p:cNvSpPr>
            <p:nvPr/>
          </p:nvSpPr>
          <p:spPr bwMode="auto">
            <a:xfrm>
              <a:off x="3168" y="2832"/>
              <a:ext cx="1474" cy="336"/>
            </a:xfrm>
            <a:prstGeom prst="rect">
              <a:avLst/>
            </a:prstGeom>
            <a:solidFill>
              <a:srgbClr val="727FE0"/>
            </a:solidFill>
            <a:ln w="9525">
              <a:solidFill>
                <a:schemeClr val="tx2"/>
              </a:solidFill>
              <a:miter lim="800000"/>
              <a:headEnd/>
              <a:tailEnd/>
            </a:ln>
          </p:spPr>
          <p:txBody>
            <a:bodyPr wrap="none" anchor="ctr" anchorCtr="1"/>
            <a:lstStyle/>
            <a:p>
              <a:r>
                <a:rPr lang="en-US" sz="1600">
                  <a:solidFill>
                    <a:schemeClr val="bg1"/>
                  </a:solidFill>
                  <a:latin typeface="Calibri" pitchFamily="34" charset="0"/>
                </a:rPr>
                <a:t>SILICON</a:t>
              </a:r>
            </a:p>
          </p:txBody>
        </p:sp>
        <p:sp>
          <p:nvSpPr>
            <p:cNvPr id="88073" name="Rectangle 9"/>
            <p:cNvSpPr>
              <a:spLocks noChangeArrowheads="1"/>
            </p:cNvSpPr>
            <p:nvPr/>
          </p:nvSpPr>
          <p:spPr bwMode="auto">
            <a:xfrm>
              <a:off x="3168" y="2112"/>
              <a:ext cx="1474" cy="720"/>
            </a:xfrm>
            <a:prstGeom prst="rect">
              <a:avLst/>
            </a:prstGeom>
            <a:solidFill>
              <a:srgbClr val="FE771C"/>
            </a:solidFill>
            <a:ln w="9525">
              <a:solidFill>
                <a:schemeClr val="tx2"/>
              </a:solidFill>
              <a:miter lim="800000"/>
              <a:headEnd/>
              <a:tailEnd/>
            </a:ln>
          </p:spPr>
          <p:txBody>
            <a:bodyPr wrap="none" anchor="ctr" anchorCtr="1"/>
            <a:lstStyle/>
            <a:p>
              <a:r>
                <a:rPr lang="en-US" sz="1600">
                  <a:solidFill>
                    <a:schemeClr val="bg1"/>
                  </a:solidFill>
                  <a:latin typeface="Calibri" pitchFamily="34" charset="0"/>
                </a:rPr>
                <a:t>ZIGBEE STACK</a:t>
              </a:r>
            </a:p>
          </p:txBody>
        </p:sp>
        <p:sp>
          <p:nvSpPr>
            <p:cNvPr id="88074" name="Rectangle 10"/>
            <p:cNvSpPr>
              <a:spLocks noChangeArrowheads="1"/>
            </p:cNvSpPr>
            <p:nvPr/>
          </p:nvSpPr>
          <p:spPr bwMode="auto">
            <a:xfrm>
              <a:off x="3168" y="1872"/>
              <a:ext cx="1474" cy="240"/>
            </a:xfrm>
            <a:prstGeom prst="rect">
              <a:avLst/>
            </a:prstGeom>
            <a:solidFill>
              <a:srgbClr val="FFD20F"/>
            </a:solidFill>
            <a:ln w="9525">
              <a:solidFill>
                <a:schemeClr val="tx2"/>
              </a:solidFill>
              <a:miter lim="800000"/>
              <a:headEnd/>
              <a:tailEnd/>
            </a:ln>
          </p:spPr>
          <p:txBody>
            <a:bodyPr wrap="none" anchor="ctr" anchorCtr="1"/>
            <a:lstStyle/>
            <a:p>
              <a:r>
                <a:rPr lang="en-US" sz="1600">
                  <a:solidFill>
                    <a:srgbClr val="292929"/>
                  </a:solidFill>
                  <a:latin typeface="Calibri" pitchFamily="34" charset="0"/>
                </a:rPr>
                <a:t>APPLICATION</a:t>
              </a:r>
            </a:p>
          </p:txBody>
        </p:sp>
        <p:sp>
          <p:nvSpPr>
            <p:cNvPr id="88075" name="Line 11"/>
            <p:cNvSpPr>
              <a:spLocks noChangeShapeType="1"/>
            </p:cNvSpPr>
            <p:nvPr/>
          </p:nvSpPr>
          <p:spPr bwMode="auto">
            <a:xfrm flipV="1">
              <a:off x="5136" y="1824"/>
              <a:ext cx="0" cy="388"/>
            </a:xfrm>
            <a:prstGeom prst="line">
              <a:avLst/>
            </a:prstGeom>
            <a:noFill/>
            <a:ln w="9525">
              <a:solidFill>
                <a:schemeClr val="bg2"/>
              </a:solidFill>
              <a:round/>
              <a:headEnd type="triangle" w="med" len="med"/>
              <a:tailEnd type="triangle" w="med" len="med"/>
            </a:ln>
          </p:spPr>
          <p:txBody>
            <a:bodyPr/>
            <a:lstStyle/>
            <a:p>
              <a:endParaRPr lang="en-US"/>
            </a:p>
          </p:txBody>
        </p:sp>
        <p:sp>
          <p:nvSpPr>
            <p:cNvPr id="88076" name="Text Box 12"/>
            <p:cNvSpPr txBox="1">
              <a:spLocks noChangeArrowheads="1"/>
            </p:cNvSpPr>
            <p:nvPr/>
          </p:nvSpPr>
          <p:spPr bwMode="auto">
            <a:xfrm>
              <a:off x="4794" y="1940"/>
              <a:ext cx="678" cy="124"/>
            </a:xfrm>
            <a:prstGeom prst="rect">
              <a:avLst/>
            </a:prstGeom>
            <a:solidFill>
              <a:schemeClr val="bg1"/>
            </a:solidFill>
            <a:ln w="9525">
              <a:noFill/>
              <a:miter lim="800000"/>
              <a:headEnd/>
              <a:tailEnd/>
            </a:ln>
          </p:spPr>
          <p:txBody>
            <a:bodyPr lIns="0" tIns="0" rIns="0" bIns="0" anchor="ctr" anchorCtr="1"/>
            <a:lstStyle/>
            <a:p>
              <a:r>
                <a:rPr lang="en-US" sz="1600" b="1">
                  <a:solidFill>
                    <a:srgbClr val="292929"/>
                  </a:solidFill>
                  <a:latin typeface="Calibri" pitchFamily="34" charset="0"/>
                </a:rPr>
                <a:t>Customer</a:t>
              </a:r>
            </a:p>
          </p:txBody>
        </p:sp>
        <p:sp>
          <p:nvSpPr>
            <p:cNvPr id="88077" name="Line 13"/>
            <p:cNvSpPr>
              <a:spLocks noChangeShapeType="1"/>
            </p:cNvSpPr>
            <p:nvPr/>
          </p:nvSpPr>
          <p:spPr bwMode="auto">
            <a:xfrm flipH="1" flipV="1">
              <a:off x="4752" y="2736"/>
              <a:ext cx="5" cy="431"/>
            </a:xfrm>
            <a:prstGeom prst="line">
              <a:avLst/>
            </a:prstGeom>
            <a:noFill/>
            <a:ln w="9525">
              <a:solidFill>
                <a:schemeClr val="bg2"/>
              </a:solidFill>
              <a:round/>
              <a:headEnd type="triangle" w="med" len="med"/>
              <a:tailEnd type="triangle" w="med" len="med"/>
            </a:ln>
          </p:spPr>
          <p:txBody>
            <a:bodyPr/>
            <a:lstStyle/>
            <a:p>
              <a:endParaRPr lang="en-US"/>
            </a:p>
          </p:txBody>
        </p:sp>
        <p:sp>
          <p:nvSpPr>
            <p:cNvPr id="88078" name="Text Box 14"/>
            <p:cNvSpPr txBox="1">
              <a:spLocks noChangeArrowheads="1"/>
            </p:cNvSpPr>
            <p:nvPr/>
          </p:nvSpPr>
          <p:spPr bwMode="auto">
            <a:xfrm>
              <a:off x="4639" y="2880"/>
              <a:ext cx="363" cy="154"/>
            </a:xfrm>
            <a:prstGeom prst="rect">
              <a:avLst/>
            </a:prstGeom>
            <a:solidFill>
              <a:schemeClr val="bg1"/>
            </a:solidFill>
            <a:ln w="9525">
              <a:noFill/>
              <a:miter lim="800000"/>
              <a:headEnd/>
              <a:tailEnd/>
            </a:ln>
          </p:spPr>
          <p:txBody>
            <a:bodyPr wrap="none" lIns="0" tIns="0" bIns="0" anchor="ctr" anchorCtr="1">
              <a:spAutoFit/>
            </a:bodyPr>
            <a:lstStyle/>
            <a:p>
              <a:r>
                <a:rPr lang="en-US" sz="1600" b="1">
                  <a:solidFill>
                    <a:srgbClr val="292929"/>
                  </a:solidFill>
                  <a:latin typeface="Calibri" pitchFamily="34" charset="0"/>
                </a:rPr>
                <a:t>IEEE</a:t>
              </a:r>
            </a:p>
          </p:txBody>
        </p:sp>
        <p:sp>
          <p:nvSpPr>
            <p:cNvPr id="88079" name="Line 15"/>
            <p:cNvSpPr>
              <a:spLocks noChangeShapeType="1"/>
            </p:cNvSpPr>
            <p:nvPr/>
          </p:nvSpPr>
          <p:spPr bwMode="auto">
            <a:xfrm flipH="1" flipV="1">
              <a:off x="5136" y="2208"/>
              <a:ext cx="0" cy="960"/>
            </a:xfrm>
            <a:prstGeom prst="line">
              <a:avLst/>
            </a:prstGeom>
            <a:noFill/>
            <a:ln w="9525">
              <a:solidFill>
                <a:schemeClr val="bg2"/>
              </a:solidFill>
              <a:round/>
              <a:headEnd type="triangle" w="med" len="med"/>
              <a:tailEnd type="triangle" w="med" len="med"/>
            </a:ln>
          </p:spPr>
          <p:txBody>
            <a:bodyPr/>
            <a:lstStyle/>
            <a:p>
              <a:endParaRPr lang="en-US"/>
            </a:p>
          </p:txBody>
        </p:sp>
        <p:sp>
          <p:nvSpPr>
            <p:cNvPr id="88080" name="Text Box 16"/>
            <p:cNvSpPr txBox="1">
              <a:spLocks noChangeArrowheads="1"/>
            </p:cNvSpPr>
            <p:nvPr/>
          </p:nvSpPr>
          <p:spPr bwMode="auto">
            <a:xfrm>
              <a:off x="4865" y="2540"/>
              <a:ext cx="565" cy="308"/>
            </a:xfrm>
            <a:prstGeom prst="rect">
              <a:avLst/>
            </a:prstGeom>
            <a:solidFill>
              <a:schemeClr val="bg1"/>
            </a:solidFill>
            <a:ln w="9525">
              <a:noFill/>
              <a:miter lim="800000"/>
              <a:headEnd/>
              <a:tailEnd/>
            </a:ln>
          </p:spPr>
          <p:txBody>
            <a:bodyPr wrap="none" tIns="0" bIns="0" anchor="ctr" anchorCtr="1">
              <a:spAutoFit/>
            </a:bodyPr>
            <a:lstStyle/>
            <a:p>
              <a:r>
                <a:rPr lang="en-US" sz="1600" b="1">
                  <a:solidFill>
                    <a:srgbClr val="292929"/>
                  </a:solidFill>
                  <a:latin typeface="Calibri" pitchFamily="34" charset="0"/>
                </a:rPr>
                <a:t>ZigBee </a:t>
              </a:r>
            </a:p>
            <a:p>
              <a:r>
                <a:rPr lang="en-US" sz="1600" b="1">
                  <a:solidFill>
                    <a:srgbClr val="292929"/>
                  </a:solidFill>
                  <a:latin typeface="Calibri" pitchFamily="34" charset="0"/>
                </a:rPr>
                <a:t>Alliance</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1327150" y="285750"/>
            <a:ext cx="7435850" cy="1219200"/>
          </a:xfrm>
        </p:spPr>
        <p:txBody>
          <a:bodyPr rtlCol="0">
            <a:normAutofit fontScale="90000"/>
          </a:bodyPr>
          <a:lstStyle/>
          <a:p>
            <a:pPr eaLnBrk="1" fontAlgn="auto" hangingPunct="1">
              <a:spcAft>
                <a:spcPts val="0"/>
              </a:spcAft>
              <a:defRPr/>
            </a:pPr>
            <a:r>
              <a:rPr lang="en-US" dirty="0" smtClean="0"/>
              <a:t>ZigBee Stack Architecture:</a:t>
            </a:r>
            <a:br>
              <a:rPr lang="en-US" dirty="0" smtClean="0"/>
            </a:br>
            <a:r>
              <a:rPr lang="en-US" dirty="0" smtClean="0"/>
              <a:t> Addressing</a:t>
            </a:r>
          </a:p>
        </p:txBody>
      </p:sp>
      <p:sp>
        <p:nvSpPr>
          <p:cNvPr id="89091" name="Rectangle 3"/>
          <p:cNvSpPr>
            <a:spLocks noGrp="1" noChangeArrowheads="1"/>
          </p:cNvSpPr>
          <p:nvPr>
            <p:ph type="body" idx="1"/>
          </p:nvPr>
        </p:nvSpPr>
        <p:spPr>
          <a:xfrm>
            <a:off x="457200" y="1676400"/>
            <a:ext cx="8331200" cy="4100513"/>
          </a:xfrm>
        </p:spPr>
        <p:txBody>
          <a:bodyPr/>
          <a:lstStyle/>
          <a:p>
            <a:pPr marL="565150" lvl="1" indent="-225425" algn="just" eaLnBrk="1" hangingPunct="1"/>
            <a:r>
              <a:rPr lang="en-US" dirty="0" smtClean="0"/>
              <a:t>Every device has a unique </a:t>
            </a:r>
            <a:r>
              <a:rPr lang="en-US" dirty="0" smtClean="0">
                <a:solidFill>
                  <a:schemeClr val="accent2"/>
                </a:solidFill>
              </a:rPr>
              <a:t>64 bit MAC address</a:t>
            </a:r>
          </a:p>
          <a:p>
            <a:pPr marL="565150" lvl="1" indent="-225425" algn="just" eaLnBrk="1" hangingPunct="1"/>
            <a:r>
              <a:rPr lang="en-US" dirty="0" smtClean="0"/>
              <a:t>Upon association, every device receives a unique </a:t>
            </a:r>
            <a:r>
              <a:rPr lang="en-US" dirty="0" smtClean="0">
                <a:solidFill>
                  <a:schemeClr val="accent2"/>
                </a:solidFill>
              </a:rPr>
              <a:t>16 bit network address</a:t>
            </a:r>
          </a:p>
          <a:p>
            <a:pPr marL="565150" lvl="1" indent="-225425" algn="just" eaLnBrk="1" hangingPunct="1"/>
            <a:r>
              <a:rPr lang="en-US" dirty="0" smtClean="0"/>
              <a:t>Only the 16 bit network address is used to </a:t>
            </a:r>
            <a:r>
              <a:rPr lang="en-US" dirty="0" smtClean="0">
                <a:solidFill>
                  <a:schemeClr val="accent2"/>
                </a:solidFill>
              </a:rPr>
              <a:t>route</a:t>
            </a:r>
            <a:r>
              <a:rPr lang="en-US" dirty="0" smtClean="0"/>
              <a:t> packets within the network</a:t>
            </a:r>
          </a:p>
          <a:p>
            <a:pPr marL="565150" lvl="1" indent="-225425" algn="just" eaLnBrk="1" hangingPunct="1"/>
            <a:r>
              <a:rPr lang="en-US" dirty="0" smtClean="0"/>
              <a:t>Devices retain their 16 bit address if they </a:t>
            </a:r>
            <a:r>
              <a:rPr lang="en-US" dirty="0" smtClean="0">
                <a:solidFill>
                  <a:schemeClr val="accent2"/>
                </a:solidFill>
              </a:rPr>
              <a:t>disconnect</a:t>
            </a:r>
            <a:r>
              <a:rPr lang="en-US" dirty="0" smtClean="0"/>
              <a:t> from the network, however, if they </a:t>
            </a:r>
            <a:r>
              <a:rPr lang="en-US" dirty="0" smtClean="0">
                <a:solidFill>
                  <a:schemeClr val="accent2"/>
                </a:solidFill>
              </a:rPr>
              <a:t>leave </a:t>
            </a:r>
            <a:r>
              <a:rPr lang="en-US" dirty="0" smtClean="0"/>
              <a:t>the network, the 16 bit address is re-assigned</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685800" y="304800"/>
            <a:ext cx="7924800" cy="646113"/>
          </a:xfrm>
          <a:prstGeom prst="rect">
            <a:avLst/>
          </a:prstGeom>
          <a:noFill/>
          <a:ln w="9525">
            <a:noFill/>
            <a:miter lim="800000"/>
            <a:headEnd/>
            <a:tailEnd/>
          </a:ln>
        </p:spPr>
        <p:txBody>
          <a:bodyPr>
            <a:spAutoFit/>
          </a:bodyPr>
          <a:lstStyle/>
          <a:p>
            <a:pPr algn="ctr"/>
            <a:r>
              <a:rPr lang="en-US" sz="3600" b="1">
                <a:latin typeface="Calibri" pitchFamily="34" charset="0"/>
              </a:rPr>
              <a:t>IEEE 802.15.4 and ZigBee Protocol Stack</a:t>
            </a:r>
          </a:p>
        </p:txBody>
      </p:sp>
      <p:pic>
        <p:nvPicPr>
          <p:cNvPr id="90115" name="Picture 2"/>
          <p:cNvPicPr>
            <a:picLocks noChangeAspect="1" noChangeArrowheads="1"/>
          </p:cNvPicPr>
          <p:nvPr/>
        </p:nvPicPr>
        <p:blipFill>
          <a:blip r:embed="rId2" cstate="print"/>
          <a:srcRect/>
          <a:stretch>
            <a:fillRect/>
          </a:stretch>
        </p:blipFill>
        <p:spPr bwMode="auto">
          <a:xfrm>
            <a:off x="495300" y="914400"/>
            <a:ext cx="79629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609600" y="533400"/>
            <a:ext cx="5026025" cy="708025"/>
          </a:xfrm>
          <a:prstGeom prst="rect">
            <a:avLst/>
          </a:prstGeom>
          <a:noFill/>
          <a:ln w="9525">
            <a:noFill/>
            <a:miter lim="800000"/>
            <a:headEnd/>
            <a:tailEnd/>
          </a:ln>
        </p:spPr>
        <p:txBody>
          <a:bodyPr wrap="none">
            <a:spAutoFit/>
          </a:bodyPr>
          <a:lstStyle/>
          <a:p>
            <a:r>
              <a:rPr lang="en-US" sz="4000" b="1">
                <a:latin typeface="Calibri" pitchFamily="34" charset="0"/>
              </a:rPr>
              <a:t>Origin Of Name ZigBee</a:t>
            </a:r>
          </a:p>
        </p:txBody>
      </p:sp>
      <p:sp>
        <p:nvSpPr>
          <p:cNvPr id="61443" name="Rectangle 4"/>
          <p:cNvSpPr>
            <a:spLocks noChangeArrowheads="1"/>
          </p:cNvSpPr>
          <p:nvPr/>
        </p:nvSpPr>
        <p:spPr bwMode="auto">
          <a:xfrm>
            <a:off x="533400" y="1277938"/>
            <a:ext cx="8153400" cy="3933825"/>
          </a:xfrm>
          <a:prstGeom prst="rect">
            <a:avLst/>
          </a:prstGeom>
          <a:noFill/>
          <a:ln w="9525">
            <a:noFill/>
            <a:miter lim="800000"/>
            <a:headEnd/>
            <a:tailEnd/>
          </a:ln>
        </p:spPr>
        <p:txBody>
          <a:bodyPr>
            <a:spAutoFit/>
          </a:bodyPr>
          <a:lstStyle/>
          <a:p>
            <a:pPr algn="just">
              <a:lnSpc>
                <a:spcPct val="80000"/>
              </a:lnSpc>
            </a:pPr>
            <a:r>
              <a:rPr lang="en-US" sz="2400" dirty="0">
                <a:latin typeface="Calibri" pitchFamily="34" charset="0"/>
              </a:rPr>
              <a:t>The domestic honeybee, a colonial insect, lives in a hive that contains a queen, a few male </a:t>
            </a:r>
            <a:r>
              <a:rPr lang="en-US" sz="2400" dirty="0" smtClean="0">
                <a:latin typeface="Calibri" pitchFamily="34" charset="0"/>
              </a:rPr>
              <a:t>drones, </a:t>
            </a:r>
            <a:r>
              <a:rPr lang="en-US" sz="2400" dirty="0">
                <a:latin typeface="Calibri" pitchFamily="34" charset="0"/>
              </a:rPr>
              <a:t>and thousands of worker bees. The survival, success, and future of the colony is dependent upon continuous communication of vital information between every member of the colony. The technique that honey bees use to communicate new-found food sources to other members of the colony is referred to as the ZigBee Principle. </a:t>
            </a:r>
          </a:p>
          <a:p>
            <a:pPr algn="just">
              <a:lnSpc>
                <a:spcPct val="80000"/>
              </a:lnSpc>
            </a:pPr>
            <a:endParaRPr lang="en-US" sz="2400" dirty="0">
              <a:latin typeface="Calibri" pitchFamily="34" charset="0"/>
            </a:endParaRPr>
          </a:p>
          <a:p>
            <a:pPr algn="just">
              <a:lnSpc>
                <a:spcPct val="80000"/>
              </a:lnSpc>
            </a:pPr>
            <a:r>
              <a:rPr lang="en-US" sz="2400" dirty="0">
                <a:latin typeface="Calibri" pitchFamily="34" charset="0"/>
              </a:rPr>
              <a:t>Using this silent, but powerful communication system, whereby the bee dances in a </a:t>
            </a:r>
            <a:r>
              <a:rPr lang="en-US" sz="2400" dirty="0" err="1">
                <a:latin typeface="Calibri" pitchFamily="34" charset="0"/>
              </a:rPr>
              <a:t>zig-zag</a:t>
            </a:r>
            <a:r>
              <a:rPr lang="en-US" sz="2400" dirty="0">
                <a:latin typeface="Calibri" pitchFamily="34" charset="0"/>
              </a:rPr>
              <a:t> pattern, she is able to share information such as the location, distance, and direction of a newly discovered food source to her fellow colony members. Instinctively implementing the ZigBee Principle.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l="23425" t="32292" r="43192" b="19792"/>
          <a:stretch>
            <a:fillRect/>
          </a:stretch>
        </p:blipFill>
        <p:spPr bwMode="auto">
          <a:xfrm>
            <a:off x="0" y="-96838"/>
            <a:ext cx="9144000" cy="6954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1327150" y="285750"/>
            <a:ext cx="6477000" cy="609600"/>
          </a:xfrm>
        </p:spPr>
        <p:txBody>
          <a:bodyPr rtlCol="0">
            <a:normAutofit fontScale="90000"/>
          </a:bodyPr>
          <a:lstStyle/>
          <a:p>
            <a:pPr eaLnBrk="1" fontAlgn="auto" hangingPunct="1">
              <a:spcAft>
                <a:spcPts val="0"/>
              </a:spcAft>
              <a:defRPr/>
            </a:pPr>
            <a:r>
              <a:rPr lang="en-US" smtClean="0"/>
              <a:t>ZigBee: PHY</a:t>
            </a:r>
          </a:p>
        </p:txBody>
      </p:sp>
      <p:sp>
        <p:nvSpPr>
          <p:cNvPr id="362499" name="Rectangle 3"/>
          <p:cNvSpPr>
            <a:spLocks noGrp="1" noChangeArrowheads="1"/>
          </p:cNvSpPr>
          <p:nvPr>
            <p:ph type="body" idx="1"/>
          </p:nvPr>
        </p:nvSpPr>
        <p:spPr>
          <a:xfrm>
            <a:off x="838200" y="1219200"/>
            <a:ext cx="7950200" cy="4976813"/>
          </a:xfrm>
        </p:spPr>
        <p:txBody>
          <a:bodyPr rtlCol="0">
            <a:normAutofit lnSpcReduction="10000"/>
          </a:bodyPr>
          <a:lstStyle/>
          <a:p>
            <a:pPr eaLnBrk="1" fontAlgn="auto" hangingPunct="1">
              <a:spcAft>
                <a:spcPts val="0"/>
              </a:spcAft>
              <a:buFont typeface="Arial" pitchFamily="34" charset="0"/>
              <a:buChar char="•"/>
              <a:defRPr/>
            </a:pPr>
            <a:r>
              <a:rPr lang="en-US" smtClean="0"/>
              <a:t>The radio uses Digital Spread Spectrum Signaling (DSSS)</a:t>
            </a:r>
          </a:p>
          <a:p>
            <a:pPr lvl="1" eaLnBrk="1" fontAlgn="auto" hangingPunct="1">
              <a:spcAft>
                <a:spcPts val="0"/>
              </a:spcAft>
              <a:buFont typeface="Arial" pitchFamily="34" charset="0"/>
              <a:buChar char="–"/>
              <a:defRPr/>
            </a:pPr>
            <a:r>
              <a:rPr lang="en-US" smtClean="0"/>
              <a:t>Conventional DSSS for 868MHz and 915MHz bands</a:t>
            </a:r>
          </a:p>
          <a:p>
            <a:pPr lvl="1" eaLnBrk="1" fontAlgn="auto" hangingPunct="1">
              <a:spcAft>
                <a:spcPts val="0"/>
              </a:spcAft>
              <a:buFont typeface="Arial" pitchFamily="34" charset="0"/>
              <a:buChar char="–"/>
              <a:defRPr/>
            </a:pPr>
            <a:r>
              <a:rPr lang="en-US" smtClean="0"/>
              <a:t>Orthogonal Signaling (4 bits per symbol) for 2.4GHz band</a:t>
            </a:r>
          </a:p>
          <a:p>
            <a:pPr eaLnBrk="1" fontAlgn="auto" hangingPunct="1">
              <a:spcAft>
                <a:spcPts val="0"/>
              </a:spcAft>
              <a:buFont typeface="Arial" pitchFamily="34" charset="0"/>
              <a:buChar char="•"/>
              <a:defRPr/>
            </a:pPr>
            <a:r>
              <a:rPr lang="en-US" smtClean="0"/>
              <a:t>Number of channels</a:t>
            </a:r>
          </a:p>
          <a:p>
            <a:pPr lvl="1" eaLnBrk="1" fontAlgn="auto" hangingPunct="1">
              <a:spcAft>
                <a:spcPts val="0"/>
              </a:spcAft>
              <a:buFont typeface="Arial" pitchFamily="34" charset="0"/>
              <a:buChar char="–"/>
              <a:defRPr/>
            </a:pPr>
            <a:r>
              <a:rPr lang="en-US" smtClean="0"/>
              <a:t>16 channels in the 2.4GHz ISM band</a:t>
            </a:r>
          </a:p>
          <a:p>
            <a:pPr lvl="1" eaLnBrk="1" fontAlgn="auto" hangingPunct="1">
              <a:spcAft>
                <a:spcPts val="0"/>
              </a:spcAft>
              <a:buFont typeface="Arial" pitchFamily="34" charset="0"/>
              <a:buChar char="–"/>
              <a:defRPr/>
            </a:pPr>
            <a:r>
              <a:rPr lang="en-US" smtClean="0"/>
              <a:t>10 channels in the 915MHz </a:t>
            </a:r>
          </a:p>
          <a:p>
            <a:pPr lvl="1" eaLnBrk="1" fontAlgn="auto" hangingPunct="1">
              <a:spcAft>
                <a:spcPts val="0"/>
              </a:spcAft>
              <a:buFont typeface="Arial" pitchFamily="34" charset="0"/>
              <a:buChar char="–"/>
              <a:defRPr/>
            </a:pPr>
            <a:r>
              <a:rPr lang="en-US" smtClean="0"/>
              <a:t>one channel in the 868MHz</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1327150" y="285750"/>
            <a:ext cx="6477000" cy="609600"/>
          </a:xfrm>
        </p:spPr>
        <p:txBody>
          <a:bodyPr rtlCol="0">
            <a:normAutofit fontScale="90000"/>
          </a:bodyPr>
          <a:lstStyle/>
          <a:p>
            <a:pPr eaLnBrk="1" fontAlgn="auto" hangingPunct="1">
              <a:spcAft>
                <a:spcPts val="0"/>
              </a:spcAft>
              <a:defRPr/>
            </a:pPr>
            <a:r>
              <a:rPr lang="en-US" smtClean="0"/>
              <a:t>ZigBee: MAC</a:t>
            </a:r>
          </a:p>
        </p:txBody>
      </p:sp>
      <p:sp>
        <p:nvSpPr>
          <p:cNvPr id="379907" name="Rectangle 3"/>
          <p:cNvSpPr>
            <a:spLocks noGrp="1" noChangeArrowheads="1"/>
          </p:cNvSpPr>
          <p:nvPr>
            <p:ph type="body" idx="1"/>
          </p:nvPr>
        </p:nvSpPr>
        <p:spPr>
          <a:xfrm>
            <a:off x="838200" y="1524000"/>
            <a:ext cx="7950200" cy="4127500"/>
          </a:xfrm>
        </p:spPr>
        <p:txBody>
          <a:bodyPr rtlCol="0">
            <a:normAutofit lnSpcReduction="10000"/>
          </a:bodyPr>
          <a:lstStyle/>
          <a:p>
            <a:pPr eaLnBrk="1" fontAlgn="auto" hangingPunct="1">
              <a:lnSpc>
                <a:spcPct val="80000"/>
              </a:lnSpc>
              <a:spcAft>
                <a:spcPts val="0"/>
              </a:spcAft>
              <a:buFont typeface="Arial" pitchFamily="34" charset="0"/>
              <a:buChar char="•"/>
              <a:defRPr/>
            </a:pPr>
            <a:r>
              <a:rPr lang="en-US" sz="2400" dirty="0" smtClean="0"/>
              <a:t>Employs 64-bit IEEE &amp; 16-bit short addresses</a:t>
            </a:r>
          </a:p>
          <a:p>
            <a:pPr eaLnBrk="1" fontAlgn="auto" hangingPunct="1">
              <a:lnSpc>
                <a:spcPct val="80000"/>
              </a:lnSpc>
              <a:spcAft>
                <a:spcPts val="0"/>
              </a:spcAft>
              <a:buFont typeface="Arial" pitchFamily="34" charset="0"/>
              <a:buChar char="•"/>
              <a:defRPr/>
            </a:pPr>
            <a:r>
              <a:rPr lang="en-US" sz="2400" dirty="0" smtClean="0"/>
              <a:t>Three device types specified</a:t>
            </a:r>
          </a:p>
          <a:p>
            <a:pPr lvl="1" eaLnBrk="1" fontAlgn="auto" hangingPunct="1">
              <a:lnSpc>
                <a:spcPct val="80000"/>
              </a:lnSpc>
              <a:spcAft>
                <a:spcPts val="0"/>
              </a:spcAft>
              <a:buFont typeface="Arial" pitchFamily="34" charset="0"/>
              <a:buChar char="–"/>
              <a:defRPr/>
            </a:pPr>
            <a:r>
              <a:rPr lang="en-US" sz="2000" dirty="0" smtClean="0"/>
              <a:t>Network Coordinator</a:t>
            </a:r>
          </a:p>
          <a:p>
            <a:pPr lvl="1" eaLnBrk="1" fontAlgn="auto" hangingPunct="1">
              <a:lnSpc>
                <a:spcPct val="80000"/>
              </a:lnSpc>
              <a:spcAft>
                <a:spcPts val="0"/>
              </a:spcAft>
              <a:buFont typeface="Arial" pitchFamily="34" charset="0"/>
              <a:buChar char="–"/>
              <a:defRPr/>
            </a:pPr>
            <a:r>
              <a:rPr lang="en-US" sz="2000" dirty="0" smtClean="0"/>
              <a:t>Full Function Device (FFD)</a:t>
            </a:r>
          </a:p>
          <a:p>
            <a:pPr lvl="1" eaLnBrk="1" fontAlgn="auto" hangingPunct="1">
              <a:lnSpc>
                <a:spcPct val="80000"/>
              </a:lnSpc>
              <a:spcAft>
                <a:spcPts val="0"/>
              </a:spcAft>
              <a:buFont typeface="Arial" pitchFamily="34" charset="0"/>
              <a:buChar char="–"/>
              <a:defRPr/>
            </a:pPr>
            <a:r>
              <a:rPr lang="en-US" sz="2000" dirty="0" smtClean="0"/>
              <a:t>Reduced Function Device (RFD)</a:t>
            </a:r>
          </a:p>
          <a:p>
            <a:pPr eaLnBrk="1" fontAlgn="auto" hangingPunct="1">
              <a:lnSpc>
                <a:spcPct val="80000"/>
              </a:lnSpc>
              <a:spcAft>
                <a:spcPts val="0"/>
              </a:spcAft>
              <a:buFont typeface="Arial" pitchFamily="34" charset="0"/>
              <a:buChar char="•"/>
              <a:defRPr/>
            </a:pPr>
            <a:r>
              <a:rPr lang="en-US" sz="2400" dirty="0" smtClean="0"/>
              <a:t>Simple frame structure</a:t>
            </a:r>
          </a:p>
          <a:p>
            <a:pPr eaLnBrk="1" fontAlgn="auto" hangingPunct="1">
              <a:lnSpc>
                <a:spcPct val="80000"/>
              </a:lnSpc>
              <a:spcAft>
                <a:spcPts val="0"/>
              </a:spcAft>
              <a:buFont typeface="Arial" pitchFamily="34" charset="0"/>
              <a:buChar char="•"/>
              <a:defRPr/>
            </a:pPr>
            <a:r>
              <a:rPr lang="en-US" sz="2400" dirty="0" smtClean="0"/>
              <a:t>Reliable delivery of data</a:t>
            </a:r>
          </a:p>
          <a:p>
            <a:pPr eaLnBrk="1" fontAlgn="auto" hangingPunct="1">
              <a:lnSpc>
                <a:spcPct val="80000"/>
              </a:lnSpc>
              <a:spcAft>
                <a:spcPts val="0"/>
              </a:spcAft>
              <a:buFont typeface="Arial" pitchFamily="34" charset="0"/>
              <a:buChar char="•"/>
              <a:defRPr/>
            </a:pPr>
            <a:r>
              <a:rPr lang="en-US" sz="2400" dirty="0" smtClean="0"/>
              <a:t>Association/disassociation</a:t>
            </a:r>
          </a:p>
          <a:p>
            <a:pPr eaLnBrk="1" fontAlgn="auto" hangingPunct="1">
              <a:lnSpc>
                <a:spcPct val="80000"/>
              </a:lnSpc>
              <a:spcAft>
                <a:spcPts val="0"/>
              </a:spcAft>
              <a:buFont typeface="Arial" pitchFamily="34" charset="0"/>
              <a:buChar char="•"/>
              <a:defRPr/>
            </a:pPr>
            <a:r>
              <a:rPr lang="en-US" sz="2400" dirty="0" smtClean="0"/>
              <a:t>AES-128 security</a:t>
            </a:r>
          </a:p>
          <a:p>
            <a:pPr eaLnBrk="1" fontAlgn="auto" hangingPunct="1">
              <a:lnSpc>
                <a:spcPct val="80000"/>
              </a:lnSpc>
              <a:spcAft>
                <a:spcPts val="0"/>
              </a:spcAft>
              <a:buFont typeface="Arial" pitchFamily="34" charset="0"/>
              <a:buChar char="•"/>
              <a:defRPr/>
            </a:pPr>
            <a:r>
              <a:rPr lang="en-US" sz="2400" dirty="0" smtClean="0"/>
              <a:t>CSMA-CA channel access</a:t>
            </a:r>
          </a:p>
          <a:p>
            <a:pPr eaLnBrk="1" fontAlgn="auto" hangingPunct="1">
              <a:lnSpc>
                <a:spcPct val="80000"/>
              </a:lnSpc>
              <a:spcAft>
                <a:spcPts val="0"/>
              </a:spcAft>
              <a:buFont typeface="Arial" pitchFamily="34" charset="0"/>
              <a:buChar char="•"/>
              <a:defRPr/>
            </a:pPr>
            <a:r>
              <a:rPr lang="en-US" sz="2400" dirty="0" smtClean="0"/>
              <a:t>Optional Superframe structure with beacons</a:t>
            </a:r>
          </a:p>
          <a:p>
            <a:pPr eaLnBrk="1" fontAlgn="auto" hangingPunct="1">
              <a:lnSpc>
                <a:spcPct val="80000"/>
              </a:lnSpc>
              <a:spcAft>
                <a:spcPts val="0"/>
              </a:spcAft>
              <a:buFont typeface="Arial" pitchFamily="34" charset="0"/>
              <a:buChar char="•"/>
              <a:defRPr/>
            </a:pPr>
            <a:r>
              <a:rPr lang="en-US" sz="2400" dirty="0" smtClean="0"/>
              <a:t>Optional Guaranteed Time Slot (</a:t>
            </a:r>
            <a:r>
              <a:rPr lang="en-US" sz="2400" i="1" dirty="0" smtClean="0"/>
              <a:t>GTS</a:t>
            </a:r>
            <a:r>
              <a:rPr lang="en-US" sz="2400" dirty="0" smtClean="0"/>
              <a:t>) mechanism</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2"/>
          <p:cNvSpPr>
            <a:spLocks noGrp="1"/>
          </p:cNvSpPr>
          <p:nvPr>
            <p:ph idx="1"/>
          </p:nvPr>
        </p:nvSpPr>
        <p:spPr>
          <a:xfrm>
            <a:off x="457200" y="1600200"/>
            <a:ext cx="8382000" cy="4525963"/>
          </a:xfrm>
        </p:spPr>
        <p:txBody>
          <a:bodyPr/>
          <a:lstStyle/>
          <a:p>
            <a:pPr algn="just" eaLnBrk="1" hangingPunct="1"/>
            <a:r>
              <a:rPr lang="en-US" sz="2400" smtClean="0"/>
              <a:t>An active portion can be divided into the CAP(Contention Access Period) and CFP(Contention Free Period).</a:t>
            </a:r>
          </a:p>
        </p:txBody>
      </p:sp>
      <p:sp>
        <p:nvSpPr>
          <p:cNvPr id="5" name="Rectangle 4"/>
          <p:cNvSpPr/>
          <p:nvPr/>
        </p:nvSpPr>
        <p:spPr>
          <a:xfrm>
            <a:off x="762000" y="533400"/>
            <a:ext cx="7848600" cy="708025"/>
          </a:xfrm>
          <a:prstGeom prst="rect">
            <a:avLst/>
          </a:prstGeom>
        </p:spPr>
        <p:txBody>
          <a:bodyPr>
            <a:spAutoFit/>
          </a:bodyPr>
          <a:lstStyle/>
          <a:p>
            <a:pPr>
              <a:defRPr/>
            </a:pPr>
            <a:r>
              <a:rPr lang="en-US" sz="4000" b="1" dirty="0">
                <a:latin typeface="+mj-lt"/>
              </a:rPr>
              <a:t>Superframe structure and duty cycle</a:t>
            </a:r>
          </a:p>
        </p:txBody>
      </p:sp>
      <p:pic>
        <p:nvPicPr>
          <p:cNvPr id="94212" name="Picture 2"/>
          <p:cNvPicPr>
            <a:picLocks noChangeAspect="1" noChangeArrowheads="1"/>
          </p:cNvPicPr>
          <p:nvPr/>
        </p:nvPicPr>
        <p:blipFill>
          <a:blip r:embed="rId2" cstate="print"/>
          <a:srcRect l="42168" t="25000" r="13324" b="37500"/>
          <a:stretch>
            <a:fillRect/>
          </a:stretch>
        </p:blipFill>
        <p:spPr bwMode="auto">
          <a:xfrm>
            <a:off x="609600" y="2667000"/>
            <a:ext cx="79248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lstStyle/>
          <a:p>
            <a:pPr eaLnBrk="1" hangingPunct="1"/>
            <a:r>
              <a:rPr lang="en-GB" smtClean="0"/>
              <a:t>Superfram</a:t>
            </a:r>
            <a:r>
              <a:rPr lang="en-GB" altLang="zh-TW" smtClean="0"/>
              <a:t>e</a:t>
            </a:r>
            <a:endParaRPr lang="en-GB" smtClean="0"/>
          </a:p>
        </p:txBody>
      </p:sp>
      <p:sp>
        <p:nvSpPr>
          <p:cNvPr id="8196" name="Rectangle 84"/>
          <p:cNvSpPr>
            <a:spLocks noGrp="1" noChangeArrowheads="1"/>
          </p:cNvSpPr>
          <p:nvPr>
            <p:ph type="body" sz="half" idx="2"/>
          </p:nvPr>
        </p:nvSpPr>
        <p:spPr/>
        <p:txBody>
          <a:bodyPr/>
          <a:lstStyle/>
          <a:p>
            <a:pPr eaLnBrk="1" hangingPunct="1">
              <a:lnSpc>
                <a:spcPct val="90000"/>
              </a:lnSpc>
            </a:pPr>
            <a:r>
              <a:rPr lang="en-US" altLang="zh-TW" sz="2000" smtClean="0"/>
              <a:t>A superframe is divided into two parts</a:t>
            </a:r>
          </a:p>
          <a:p>
            <a:pPr lvl="1" eaLnBrk="1" hangingPunct="1">
              <a:lnSpc>
                <a:spcPct val="90000"/>
              </a:lnSpc>
            </a:pPr>
            <a:r>
              <a:rPr lang="en-US" altLang="zh-TW" sz="1800" smtClean="0"/>
              <a:t>Inactive: all devices sleep</a:t>
            </a:r>
          </a:p>
          <a:p>
            <a:pPr lvl="1" eaLnBrk="1" hangingPunct="1">
              <a:lnSpc>
                <a:spcPct val="90000"/>
              </a:lnSpc>
            </a:pPr>
            <a:r>
              <a:rPr lang="en-US" altLang="zh-TW" sz="1800" smtClean="0"/>
              <a:t>Active: </a:t>
            </a:r>
          </a:p>
          <a:p>
            <a:pPr lvl="2" eaLnBrk="1" hangingPunct="1">
              <a:lnSpc>
                <a:spcPct val="90000"/>
              </a:lnSpc>
            </a:pPr>
            <a:r>
              <a:rPr lang="en-US" altLang="zh-TW" sz="1600" smtClean="0"/>
              <a:t>Active period will be divided into 16 slots</a:t>
            </a:r>
          </a:p>
          <a:p>
            <a:pPr lvl="2" eaLnBrk="1" hangingPunct="1">
              <a:lnSpc>
                <a:spcPct val="90000"/>
              </a:lnSpc>
            </a:pPr>
            <a:r>
              <a:rPr lang="en-US" altLang="zh-TW" sz="1600" smtClean="0"/>
              <a:t>16 slots can further divided into two parts</a:t>
            </a:r>
          </a:p>
          <a:p>
            <a:pPr lvl="4" eaLnBrk="1" hangingPunct="1">
              <a:lnSpc>
                <a:spcPct val="90000"/>
              </a:lnSpc>
            </a:pPr>
            <a:r>
              <a:rPr lang="en-US" altLang="zh-TW" sz="1800" smtClean="0"/>
              <a:t>Contention access period</a:t>
            </a:r>
          </a:p>
          <a:p>
            <a:pPr lvl="4" eaLnBrk="1" hangingPunct="1">
              <a:lnSpc>
                <a:spcPct val="90000"/>
              </a:lnSpc>
            </a:pPr>
            <a:r>
              <a:rPr lang="en-US" altLang="zh-TW" sz="1800" smtClean="0"/>
              <a:t>Contention free period</a:t>
            </a:r>
          </a:p>
        </p:txBody>
      </p:sp>
      <p:sp>
        <p:nvSpPr>
          <p:cNvPr id="60502" name="Rectangle 86"/>
          <p:cNvSpPr>
            <a:spLocks noChangeArrowheads="1"/>
          </p:cNvSpPr>
          <p:nvPr/>
        </p:nvSpPr>
        <p:spPr bwMode="auto">
          <a:xfrm>
            <a:off x="0" y="2505075"/>
            <a:ext cx="9144000" cy="0"/>
          </a:xfrm>
          <a:prstGeom prst="rect">
            <a:avLst/>
          </a:prstGeom>
          <a:noFill/>
          <a:ln w="9525">
            <a:noFill/>
            <a:miter lim="800000"/>
            <a:headEnd/>
            <a:tailEnd/>
          </a:ln>
          <a:effectLst/>
        </p:spPr>
        <p:txBody>
          <a:bodyPr wrap="none" anchor="ctr">
            <a:spAutoFit/>
          </a:bodyPr>
          <a:lstStyle/>
          <a:p>
            <a:pPr>
              <a:defRPr/>
            </a:pPr>
            <a:endParaRPr kumimoji="1" lang="en-US">
              <a:solidFill>
                <a:srgbClr val="000000"/>
              </a:solidFill>
              <a:cs typeface="+mn-cs"/>
            </a:endParaRPr>
          </a:p>
        </p:txBody>
      </p:sp>
      <p:graphicFrame>
        <p:nvGraphicFramePr>
          <p:cNvPr id="8194" name="Object 2"/>
          <p:cNvGraphicFramePr>
            <a:graphicFrameLocks noChangeAspect="1"/>
          </p:cNvGraphicFramePr>
          <p:nvPr/>
        </p:nvGraphicFramePr>
        <p:xfrm>
          <a:off x="1116013" y="1341438"/>
          <a:ext cx="6840537" cy="2405062"/>
        </p:xfrm>
        <a:graphic>
          <a:graphicData uri="http://schemas.openxmlformats.org/presentationml/2006/ole">
            <p:oleObj spid="_x0000_s8194" name="Visio" r:id="rId3" imgW="6340101" imgH="2380814" progId="">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Grp="1" noChangeAspect="1" noChangeArrowheads="1"/>
          </p:cNvPicPr>
          <p:nvPr>
            <p:ph idx="1"/>
          </p:nvPr>
        </p:nvPicPr>
        <p:blipFill>
          <a:blip r:embed="rId2" cstate="print"/>
          <a:srcRect l="45267" t="52193" r="17816" b="20869"/>
          <a:stretch>
            <a:fillRect/>
          </a:stretch>
        </p:blipFill>
        <p:spPr>
          <a:xfrm>
            <a:off x="152400" y="1447800"/>
            <a:ext cx="8610600" cy="34290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1327150" y="285750"/>
            <a:ext cx="7435850" cy="609600"/>
          </a:xfrm>
        </p:spPr>
        <p:txBody>
          <a:bodyPr rtlCol="0">
            <a:normAutofit fontScale="90000"/>
          </a:bodyPr>
          <a:lstStyle/>
          <a:p>
            <a:pPr eaLnBrk="1" fontAlgn="auto" hangingPunct="1">
              <a:spcAft>
                <a:spcPts val="0"/>
              </a:spcAft>
              <a:defRPr/>
            </a:pPr>
            <a:r>
              <a:rPr lang="en-US" smtClean="0"/>
              <a:t>ZigBee as Mesh Networking</a:t>
            </a:r>
          </a:p>
        </p:txBody>
      </p:sp>
      <p:sp>
        <p:nvSpPr>
          <p:cNvPr id="96259" name="Oval 4"/>
          <p:cNvSpPr>
            <a:spLocks noChangeArrowheads="1"/>
          </p:cNvSpPr>
          <p:nvPr/>
        </p:nvSpPr>
        <p:spPr bwMode="auto">
          <a:xfrm>
            <a:off x="3886200" y="3657600"/>
            <a:ext cx="609600" cy="533400"/>
          </a:xfrm>
          <a:prstGeom prst="ellipse">
            <a:avLst/>
          </a:prstGeom>
          <a:gradFill rotWithShape="1">
            <a:gsLst>
              <a:gs pos="0">
                <a:srgbClr val="FF0000"/>
              </a:gs>
              <a:gs pos="100000">
                <a:srgbClr val="FF8B8B"/>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0" name="Oval 5"/>
          <p:cNvSpPr>
            <a:spLocks noChangeArrowheads="1"/>
          </p:cNvSpPr>
          <p:nvPr/>
        </p:nvSpPr>
        <p:spPr bwMode="auto">
          <a:xfrm>
            <a:off x="4495800" y="4724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1" name="Oval 6"/>
          <p:cNvSpPr>
            <a:spLocks noChangeArrowheads="1"/>
          </p:cNvSpPr>
          <p:nvPr/>
        </p:nvSpPr>
        <p:spPr bwMode="auto">
          <a:xfrm>
            <a:off x="4800600" y="3048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2" name="Line 7"/>
          <p:cNvSpPr>
            <a:spLocks noChangeShapeType="1"/>
          </p:cNvSpPr>
          <p:nvPr/>
        </p:nvSpPr>
        <p:spPr bwMode="auto">
          <a:xfrm>
            <a:off x="4343400" y="4191000"/>
            <a:ext cx="228600" cy="533400"/>
          </a:xfrm>
          <a:prstGeom prst="line">
            <a:avLst/>
          </a:prstGeom>
          <a:noFill/>
          <a:ln w="19050">
            <a:solidFill>
              <a:schemeClr val="tx1"/>
            </a:solidFill>
            <a:round/>
            <a:headEnd type="triangle" w="med" len="med"/>
            <a:tailEnd type="triangle" w="med" len="med"/>
          </a:ln>
        </p:spPr>
        <p:txBody>
          <a:bodyPr/>
          <a:lstStyle/>
          <a:p>
            <a:endParaRPr lang="en-US"/>
          </a:p>
        </p:txBody>
      </p:sp>
      <p:sp>
        <p:nvSpPr>
          <p:cNvPr id="96263" name="Line 8"/>
          <p:cNvSpPr>
            <a:spLocks noChangeShapeType="1"/>
          </p:cNvSpPr>
          <p:nvPr/>
        </p:nvSpPr>
        <p:spPr bwMode="auto">
          <a:xfrm flipH="1">
            <a:off x="4419600" y="3276600"/>
            <a:ext cx="381000" cy="457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264" name="Oval 9"/>
          <p:cNvSpPr>
            <a:spLocks noChangeArrowheads="1"/>
          </p:cNvSpPr>
          <p:nvPr/>
        </p:nvSpPr>
        <p:spPr bwMode="auto">
          <a:xfrm>
            <a:off x="914400" y="4876800"/>
            <a:ext cx="609600" cy="533400"/>
          </a:xfrm>
          <a:prstGeom prst="ellipse">
            <a:avLst/>
          </a:prstGeom>
          <a:gradFill rotWithShape="1">
            <a:gsLst>
              <a:gs pos="0">
                <a:srgbClr val="FF0000"/>
              </a:gs>
              <a:gs pos="100000">
                <a:srgbClr val="FF8B8B"/>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5" name="Oval 10"/>
          <p:cNvSpPr>
            <a:spLocks noChangeArrowheads="1"/>
          </p:cNvSpPr>
          <p:nvPr/>
        </p:nvSpPr>
        <p:spPr bwMode="auto">
          <a:xfrm>
            <a:off x="990600" y="5486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6" name="Oval 13"/>
          <p:cNvSpPr>
            <a:spLocks noChangeArrowheads="1"/>
          </p:cNvSpPr>
          <p:nvPr/>
        </p:nvSpPr>
        <p:spPr bwMode="auto">
          <a:xfrm>
            <a:off x="1066800" y="6019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7" name="Oval 14"/>
          <p:cNvSpPr>
            <a:spLocks noChangeArrowheads="1"/>
          </p:cNvSpPr>
          <p:nvPr/>
        </p:nvSpPr>
        <p:spPr bwMode="auto">
          <a:xfrm>
            <a:off x="6705600" y="52578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8" name="Oval 15"/>
          <p:cNvSpPr>
            <a:spLocks noChangeArrowheads="1"/>
          </p:cNvSpPr>
          <p:nvPr/>
        </p:nvSpPr>
        <p:spPr bwMode="auto">
          <a:xfrm>
            <a:off x="6019800" y="3886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9" name="Oval 16"/>
          <p:cNvSpPr>
            <a:spLocks noChangeArrowheads="1"/>
          </p:cNvSpPr>
          <p:nvPr/>
        </p:nvSpPr>
        <p:spPr bwMode="auto">
          <a:xfrm>
            <a:off x="6172200" y="2362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0" name="Oval 17"/>
          <p:cNvSpPr>
            <a:spLocks noChangeArrowheads="1"/>
          </p:cNvSpPr>
          <p:nvPr/>
        </p:nvSpPr>
        <p:spPr bwMode="auto">
          <a:xfrm>
            <a:off x="3810000" y="22860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1" name="Oval 18"/>
          <p:cNvSpPr>
            <a:spLocks noChangeArrowheads="1"/>
          </p:cNvSpPr>
          <p:nvPr/>
        </p:nvSpPr>
        <p:spPr bwMode="auto">
          <a:xfrm>
            <a:off x="7467600" y="2819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2" name="Oval 19"/>
          <p:cNvSpPr>
            <a:spLocks noChangeArrowheads="1"/>
          </p:cNvSpPr>
          <p:nvPr/>
        </p:nvSpPr>
        <p:spPr bwMode="auto">
          <a:xfrm>
            <a:off x="5715000" y="1676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3" name="Oval 20"/>
          <p:cNvSpPr>
            <a:spLocks noChangeArrowheads="1"/>
          </p:cNvSpPr>
          <p:nvPr/>
        </p:nvSpPr>
        <p:spPr bwMode="auto">
          <a:xfrm>
            <a:off x="1676400" y="22860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4" name="Oval 21"/>
          <p:cNvSpPr>
            <a:spLocks noChangeArrowheads="1"/>
          </p:cNvSpPr>
          <p:nvPr/>
        </p:nvSpPr>
        <p:spPr bwMode="auto">
          <a:xfrm>
            <a:off x="2590800" y="2819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5" name="Oval 22"/>
          <p:cNvSpPr>
            <a:spLocks noChangeArrowheads="1"/>
          </p:cNvSpPr>
          <p:nvPr/>
        </p:nvSpPr>
        <p:spPr bwMode="auto">
          <a:xfrm>
            <a:off x="1676400" y="37338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6" name="Line 23"/>
          <p:cNvSpPr>
            <a:spLocks noChangeShapeType="1"/>
          </p:cNvSpPr>
          <p:nvPr/>
        </p:nvSpPr>
        <p:spPr bwMode="auto">
          <a:xfrm>
            <a:off x="5029200" y="5029200"/>
            <a:ext cx="16002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277" name="Line 24"/>
          <p:cNvSpPr>
            <a:spLocks noChangeShapeType="1"/>
          </p:cNvSpPr>
          <p:nvPr/>
        </p:nvSpPr>
        <p:spPr bwMode="auto">
          <a:xfrm>
            <a:off x="6400800" y="4419600"/>
            <a:ext cx="381000" cy="685800"/>
          </a:xfrm>
          <a:prstGeom prst="line">
            <a:avLst/>
          </a:prstGeom>
          <a:noFill/>
          <a:ln w="19050">
            <a:solidFill>
              <a:schemeClr val="tx1"/>
            </a:solidFill>
            <a:round/>
            <a:headEnd type="triangle" w="med" len="med"/>
            <a:tailEnd type="triangle" w="med" len="med"/>
          </a:ln>
        </p:spPr>
        <p:txBody>
          <a:bodyPr/>
          <a:lstStyle/>
          <a:p>
            <a:endParaRPr lang="en-US"/>
          </a:p>
        </p:txBody>
      </p:sp>
      <p:sp>
        <p:nvSpPr>
          <p:cNvPr id="96278" name="Line 25"/>
          <p:cNvSpPr>
            <a:spLocks noChangeShapeType="1"/>
          </p:cNvSpPr>
          <p:nvPr/>
        </p:nvSpPr>
        <p:spPr bwMode="auto">
          <a:xfrm>
            <a:off x="4572000" y="3962400"/>
            <a:ext cx="1371600" cy="76200"/>
          </a:xfrm>
          <a:prstGeom prst="line">
            <a:avLst/>
          </a:prstGeom>
          <a:noFill/>
          <a:ln w="19050">
            <a:solidFill>
              <a:schemeClr val="tx1"/>
            </a:solidFill>
            <a:round/>
            <a:headEnd type="triangle" w="med" len="med"/>
            <a:tailEnd type="triangle" w="med" len="med"/>
          </a:ln>
        </p:spPr>
        <p:txBody>
          <a:bodyPr/>
          <a:lstStyle/>
          <a:p>
            <a:endParaRPr lang="en-US"/>
          </a:p>
        </p:txBody>
      </p:sp>
      <p:sp>
        <p:nvSpPr>
          <p:cNvPr id="96279" name="Oval 26"/>
          <p:cNvSpPr>
            <a:spLocks noChangeArrowheads="1"/>
          </p:cNvSpPr>
          <p:nvPr/>
        </p:nvSpPr>
        <p:spPr bwMode="auto">
          <a:xfrm>
            <a:off x="7010400" y="4191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0" name="Oval 27"/>
          <p:cNvSpPr>
            <a:spLocks noChangeArrowheads="1"/>
          </p:cNvSpPr>
          <p:nvPr/>
        </p:nvSpPr>
        <p:spPr bwMode="auto">
          <a:xfrm>
            <a:off x="7010400" y="3733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1" name="Oval 28"/>
          <p:cNvSpPr>
            <a:spLocks noChangeArrowheads="1"/>
          </p:cNvSpPr>
          <p:nvPr/>
        </p:nvSpPr>
        <p:spPr bwMode="auto">
          <a:xfrm>
            <a:off x="8229600" y="3352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2" name="Oval 29"/>
          <p:cNvSpPr>
            <a:spLocks noChangeArrowheads="1"/>
          </p:cNvSpPr>
          <p:nvPr/>
        </p:nvSpPr>
        <p:spPr bwMode="auto">
          <a:xfrm>
            <a:off x="8001000" y="2209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3" name="Oval 30"/>
          <p:cNvSpPr>
            <a:spLocks noChangeArrowheads="1"/>
          </p:cNvSpPr>
          <p:nvPr/>
        </p:nvSpPr>
        <p:spPr bwMode="auto">
          <a:xfrm>
            <a:off x="6553200" y="1371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4" name="Oval 31"/>
          <p:cNvSpPr>
            <a:spLocks noChangeArrowheads="1"/>
          </p:cNvSpPr>
          <p:nvPr/>
        </p:nvSpPr>
        <p:spPr bwMode="auto">
          <a:xfrm>
            <a:off x="5334000" y="121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5" name="Oval 32"/>
          <p:cNvSpPr>
            <a:spLocks noChangeArrowheads="1"/>
          </p:cNvSpPr>
          <p:nvPr/>
        </p:nvSpPr>
        <p:spPr bwMode="auto">
          <a:xfrm>
            <a:off x="3276600" y="1600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6" name="Oval 33"/>
          <p:cNvSpPr>
            <a:spLocks noChangeArrowheads="1"/>
          </p:cNvSpPr>
          <p:nvPr/>
        </p:nvSpPr>
        <p:spPr bwMode="auto">
          <a:xfrm>
            <a:off x="2438400" y="1600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7" name="Oval 34"/>
          <p:cNvSpPr>
            <a:spLocks noChangeArrowheads="1"/>
          </p:cNvSpPr>
          <p:nvPr/>
        </p:nvSpPr>
        <p:spPr bwMode="auto">
          <a:xfrm>
            <a:off x="2819400" y="121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8" name="Oval 35"/>
          <p:cNvSpPr>
            <a:spLocks noChangeArrowheads="1"/>
          </p:cNvSpPr>
          <p:nvPr/>
        </p:nvSpPr>
        <p:spPr bwMode="auto">
          <a:xfrm>
            <a:off x="3505200" y="1066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9" name="Oval 36"/>
          <p:cNvSpPr>
            <a:spLocks noChangeArrowheads="1"/>
          </p:cNvSpPr>
          <p:nvPr/>
        </p:nvSpPr>
        <p:spPr bwMode="auto">
          <a:xfrm>
            <a:off x="4114800" y="1524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0" name="Oval 37"/>
          <p:cNvSpPr>
            <a:spLocks noChangeArrowheads="1"/>
          </p:cNvSpPr>
          <p:nvPr/>
        </p:nvSpPr>
        <p:spPr bwMode="auto">
          <a:xfrm>
            <a:off x="1219200" y="1981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1" name="Oval 38"/>
          <p:cNvSpPr>
            <a:spLocks noChangeArrowheads="1"/>
          </p:cNvSpPr>
          <p:nvPr/>
        </p:nvSpPr>
        <p:spPr bwMode="auto">
          <a:xfrm>
            <a:off x="1143000" y="2590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2" name="Oval 39"/>
          <p:cNvSpPr>
            <a:spLocks noChangeArrowheads="1"/>
          </p:cNvSpPr>
          <p:nvPr/>
        </p:nvSpPr>
        <p:spPr bwMode="auto">
          <a:xfrm>
            <a:off x="1676400" y="2971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3" name="Oval 40"/>
          <p:cNvSpPr>
            <a:spLocks noChangeArrowheads="1"/>
          </p:cNvSpPr>
          <p:nvPr/>
        </p:nvSpPr>
        <p:spPr bwMode="auto">
          <a:xfrm>
            <a:off x="838200" y="32004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4" name="Oval 41"/>
          <p:cNvSpPr>
            <a:spLocks noChangeArrowheads="1"/>
          </p:cNvSpPr>
          <p:nvPr/>
        </p:nvSpPr>
        <p:spPr bwMode="auto">
          <a:xfrm>
            <a:off x="838200" y="4038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5" name="Oval 42"/>
          <p:cNvSpPr>
            <a:spLocks noChangeArrowheads="1"/>
          </p:cNvSpPr>
          <p:nvPr/>
        </p:nvSpPr>
        <p:spPr bwMode="auto">
          <a:xfrm>
            <a:off x="1752600" y="4419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6" name="Oval 43"/>
          <p:cNvSpPr>
            <a:spLocks noChangeArrowheads="1"/>
          </p:cNvSpPr>
          <p:nvPr/>
        </p:nvSpPr>
        <p:spPr bwMode="auto">
          <a:xfrm>
            <a:off x="2590800" y="4419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7" name="Line 45"/>
          <p:cNvSpPr>
            <a:spLocks noChangeShapeType="1"/>
          </p:cNvSpPr>
          <p:nvPr/>
        </p:nvSpPr>
        <p:spPr bwMode="auto">
          <a:xfrm flipH="1">
            <a:off x="2209800" y="3962400"/>
            <a:ext cx="1600200" cy="0"/>
          </a:xfrm>
          <a:prstGeom prst="line">
            <a:avLst/>
          </a:prstGeom>
          <a:noFill/>
          <a:ln w="19050">
            <a:solidFill>
              <a:schemeClr val="tx1"/>
            </a:solidFill>
            <a:round/>
            <a:headEnd type="triangle" w="med" len="med"/>
            <a:tailEnd type="triangle" w="med" len="med"/>
          </a:ln>
        </p:spPr>
        <p:txBody>
          <a:bodyPr/>
          <a:lstStyle/>
          <a:p>
            <a:endParaRPr lang="en-US"/>
          </a:p>
        </p:txBody>
      </p:sp>
      <p:sp>
        <p:nvSpPr>
          <p:cNvPr id="96298" name="Line 46"/>
          <p:cNvSpPr>
            <a:spLocks noChangeShapeType="1"/>
          </p:cNvSpPr>
          <p:nvPr/>
        </p:nvSpPr>
        <p:spPr bwMode="auto">
          <a:xfrm flipH="1" flipV="1">
            <a:off x="3048000" y="3200400"/>
            <a:ext cx="838200" cy="609600"/>
          </a:xfrm>
          <a:prstGeom prst="line">
            <a:avLst/>
          </a:prstGeom>
          <a:noFill/>
          <a:ln w="19050">
            <a:solidFill>
              <a:schemeClr val="tx1"/>
            </a:solidFill>
            <a:round/>
            <a:headEnd type="triangle" w="med" len="med"/>
            <a:tailEnd type="triangle" w="med" len="med"/>
          </a:ln>
        </p:spPr>
        <p:txBody>
          <a:bodyPr/>
          <a:lstStyle/>
          <a:p>
            <a:endParaRPr lang="en-US"/>
          </a:p>
        </p:txBody>
      </p:sp>
      <p:sp>
        <p:nvSpPr>
          <p:cNvPr id="96299" name="Line 47"/>
          <p:cNvSpPr>
            <a:spLocks noChangeShapeType="1"/>
          </p:cNvSpPr>
          <p:nvPr/>
        </p:nvSpPr>
        <p:spPr bwMode="auto">
          <a:xfrm flipH="1" flipV="1">
            <a:off x="3657600" y="1981200"/>
            <a:ext cx="2286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0" name="Line 48"/>
          <p:cNvSpPr>
            <a:spLocks noChangeShapeType="1"/>
          </p:cNvSpPr>
          <p:nvPr/>
        </p:nvSpPr>
        <p:spPr bwMode="auto">
          <a:xfrm flipV="1">
            <a:off x="6324600" y="2819400"/>
            <a:ext cx="76200" cy="990600"/>
          </a:xfrm>
          <a:prstGeom prst="line">
            <a:avLst/>
          </a:prstGeom>
          <a:noFill/>
          <a:ln w="19050">
            <a:solidFill>
              <a:schemeClr val="tx1"/>
            </a:solidFill>
            <a:round/>
            <a:headEnd type="triangle" w="med" len="med"/>
            <a:tailEnd type="triangle" w="med" len="med"/>
          </a:ln>
        </p:spPr>
        <p:txBody>
          <a:bodyPr/>
          <a:lstStyle/>
          <a:p>
            <a:endParaRPr lang="en-US"/>
          </a:p>
        </p:txBody>
      </p:sp>
      <p:sp>
        <p:nvSpPr>
          <p:cNvPr id="96301" name="Line 49"/>
          <p:cNvSpPr>
            <a:spLocks noChangeShapeType="1"/>
          </p:cNvSpPr>
          <p:nvPr/>
        </p:nvSpPr>
        <p:spPr bwMode="auto">
          <a:xfrm flipH="1" flipV="1">
            <a:off x="6705600" y="2590800"/>
            <a:ext cx="6858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2" name="Line 50"/>
          <p:cNvSpPr>
            <a:spLocks noChangeShapeType="1"/>
          </p:cNvSpPr>
          <p:nvPr/>
        </p:nvSpPr>
        <p:spPr bwMode="auto">
          <a:xfrm>
            <a:off x="6096000" y="2057400"/>
            <a:ext cx="1524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3" name="Line 51"/>
          <p:cNvSpPr>
            <a:spLocks noChangeShapeType="1"/>
          </p:cNvSpPr>
          <p:nvPr/>
        </p:nvSpPr>
        <p:spPr bwMode="auto">
          <a:xfrm>
            <a:off x="4343400" y="2438400"/>
            <a:ext cx="1752600" cy="76200"/>
          </a:xfrm>
          <a:prstGeom prst="line">
            <a:avLst/>
          </a:prstGeom>
          <a:noFill/>
          <a:ln w="19050">
            <a:solidFill>
              <a:schemeClr val="tx1"/>
            </a:solidFill>
            <a:round/>
            <a:headEnd type="triangle" w="med" len="med"/>
            <a:tailEnd type="triangle" w="med" len="med"/>
          </a:ln>
        </p:spPr>
        <p:txBody>
          <a:bodyPr/>
          <a:lstStyle/>
          <a:p>
            <a:endParaRPr lang="en-US"/>
          </a:p>
        </p:txBody>
      </p:sp>
      <p:sp>
        <p:nvSpPr>
          <p:cNvPr id="96304" name="Line 52"/>
          <p:cNvSpPr>
            <a:spLocks noChangeShapeType="1"/>
          </p:cNvSpPr>
          <p:nvPr/>
        </p:nvSpPr>
        <p:spPr bwMode="auto">
          <a:xfrm flipH="1">
            <a:off x="3124200" y="2590800"/>
            <a:ext cx="6096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5" name="Line 53"/>
          <p:cNvSpPr>
            <a:spLocks noChangeShapeType="1"/>
          </p:cNvSpPr>
          <p:nvPr/>
        </p:nvSpPr>
        <p:spPr bwMode="auto">
          <a:xfrm flipH="1">
            <a:off x="2209800" y="2438400"/>
            <a:ext cx="1524000" cy="0"/>
          </a:xfrm>
          <a:prstGeom prst="line">
            <a:avLst/>
          </a:prstGeom>
          <a:noFill/>
          <a:ln w="19050">
            <a:solidFill>
              <a:schemeClr val="tx1"/>
            </a:solidFill>
            <a:round/>
            <a:headEnd type="triangle" w="med" len="med"/>
            <a:tailEnd type="triangle" w="med" len="med"/>
          </a:ln>
        </p:spPr>
        <p:txBody>
          <a:bodyPr/>
          <a:lstStyle/>
          <a:p>
            <a:endParaRPr lang="en-US"/>
          </a:p>
        </p:txBody>
      </p:sp>
      <p:sp>
        <p:nvSpPr>
          <p:cNvPr id="96306" name="Line 54"/>
          <p:cNvSpPr>
            <a:spLocks noChangeShapeType="1"/>
          </p:cNvSpPr>
          <p:nvPr/>
        </p:nvSpPr>
        <p:spPr bwMode="auto">
          <a:xfrm>
            <a:off x="2133600" y="2590800"/>
            <a:ext cx="4572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7" name="Line 55"/>
          <p:cNvSpPr>
            <a:spLocks noChangeShapeType="1"/>
          </p:cNvSpPr>
          <p:nvPr/>
        </p:nvSpPr>
        <p:spPr bwMode="auto">
          <a:xfrm>
            <a:off x="7162800" y="56388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08" name="Line 56"/>
          <p:cNvSpPr>
            <a:spLocks noChangeShapeType="1"/>
          </p:cNvSpPr>
          <p:nvPr/>
        </p:nvSpPr>
        <p:spPr bwMode="auto">
          <a:xfrm flipV="1">
            <a:off x="7239000" y="51816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09" name="Text Box 58"/>
          <p:cNvSpPr txBox="1">
            <a:spLocks noChangeArrowheads="1"/>
          </p:cNvSpPr>
          <p:nvPr/>
        </p:nvSpPr>
        <p:spPr bwMode="auto">
          <a:xfrm>
            <a:off x="1600200" y="4953000"/>
            <a:ext cx="2252663" cy="366713"/>
          </a:xfrm>
          <a:prstGeom prst="rect">
            <a:avLst/>
          </a:prstGeom>
          <a:noFill/>
          <a:ln w="9525">
            <a:noFill/>
            <a:miter lim="800000"/>
            <a:headEnd/>
            <a:tailEnd/>
          </a:ln>
        </p:spPr>
        <p:txBody>
          <a:bodyPr wrap="none">
            <a:spAutoFit/>
          </a:bodyPr>
          <a:lstStyle/>
          <a:p>
            <a:r>
              <a:rPr lang="en-US">
                <a:latin typeface="Comic Sans MS" pitchFamily="66" charset="0"/>
              </a:rPr>
              <a:t>ZigBee Coordinator</a:t>
            </a:r>
          </a:p>
        </p:txBody>
      </p:sp>
      <p:sp>
        <p:nvSpPr>
          <p:cNvPr id="96310" name="Text Box 59"/>
          <p:cNvSpPr txBox="1">
            <a:spLocks noChangeArrowheads="1"/>
          </p:cNvSpPr>
          <p:nvPr/>
        </p:nvSpPr>
        <p:spPr bwMode="auto">
          <a:xfrm>
            <a:off x="1676400" y="5486400"/>
            <a:ext cx="2274888" cy="366713"/>
          </a:xfrm>
          <a:prstGeom prst="rect">
            <a:avLst/>
          </a:prstGeom>
          <a:noFill/>
          <a:ln w="9525">
            <a:noFill/>
            <a:miter lim="800000"/>
            <a:headEnd/>
            <a:tailEnd/>
          </a:ln>
        </p:spPr>
        <p:txBody>
          <a:bodyPr wrap="none">
            <a:spAutoFit/>
          </a:bodyPr>
          <a:lstStyle/>
          <a:p>
            <a:r>
              <a:rPr lang="en-US">
                <a:latin typeface="Comic Sans MS" pitchFamily="66" charset="0"/>
              </a:rPr>
              <a:t>ZigBee Router/FFD</a:t>
            </a:r>
          </a:p>
        </p:txBody>
      </p:sp>
      <p:sp>
        <p:nvSpPr>
          <p:cNvPr id="96311" name="Text Box 60"/>
          <p:cNvSpPr txBox="1">
            <a:spLocks noChangeArrowheads="1"/>
          </p:cNvSpPr>
          <p:nvPr/>
        </p:nvSpPr>
        <p:spPr bwMode="auto">
          <a:xfrm>
            <a:off x="1676400" y="5943600"/>
            <a:ext cx="1436688" cy="366713"/>
          </a:xfrm>
          <a:prstGeom prst="rect">
            <a:avLst/>
          </a:prstGeom>
          <a:noFill/>
          <a:ln w="9525">
            <a:noFill/>
            <a:miter lim="800000"/>
            <a:headEnd/>
            <a:tailEnd/>
          </a:ln>
        </p:spPr>
        <p:txBody>
          <a:bodyPr wrap="none">
            <a:spAutoFit/>
          </a:bodyPr>
          <a:lstStyle/>
          <a:p>
            <a:r>
              <a:rPr lang="en-US">
                <a:latin typeface="Comic Sans MS" pitchFamily="66" charset="0"/>
              </a:rPr>
              <a:t>ZigBee RFD</a:t>
            </a:r>
          </a:p>
        </p:txBody>
      </p:sp>
      <p:sp>
        <p:nvSpPr>
          <p:cNvPr id="96312" name="Oval 61"/>
          <p:cNvSpPr>
            <a:spLocks noChangeArrowheads="1"/>
          </p:cNvSpPr>
          <p:nvPr/>
        </p:nvSpPr>
        <p:spPr bwMode="auto">
          <a:xfrm>
            <a:off x="7620000" y="5715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313" name="Oval 62"/>
          <p:cNvSpPr>
            <a:spLocks noChangeArrowheads="1"/>
          </p:cNvSpPr>
          <p:nvPr/>
        </p:nvSpPr>
        <p:spPr bwMode="auto">
          <a:xfrm>
            <a:off x="7696200" y="502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314" name="Line 63"/>
          <p:cNvSpPr>
            <a:spLocks noChangeShapeType="1"/>
          </p:cNvSpPr>
          <p:nvPr/>
        </p:nvSpPr>
        <p:spPr bwMode="auto">
          <a:xfrm>
            <a:off x="2133600" y="4114800"/>
            <a:ext cx="457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5" name="Line 64"/>
          <p:cNvSpPr>
            <a:spLocks noChangeShapeType="1"/>
          </p:cNvSpPr>
          <p:nvPr/>
        </p:nvSpPr>
        <p:spPr bwMode="auto">
          <a:xfrm>
            <a:off x="1143000" y="3429000"/>
            <a:ext cx="533400" cy="3810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6" name="Line 66"/>
          <p:cNvSpPr>
            <a:spLocks noChangeShapeType="1"/>
          </p:cNvSpPr>
          <p:nvPr/>
        </p:nvSpPr>
        <p:spPr bwMode="auto">
          <a:xfrm flipV="1">
            <a:off x="1219200" y="3962400"/>
            <a:ext cx="4572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7" name="Line 67"/>
          <p:cNvSpPr>
            <a:spLocks noChangeShapeType="1"/>
          </p:cNvSpPr>
          <p:nvPr/>
        </p:nvSpPr>
        <p:spPr bwMode="auto">
          <a:xfrm flipH="1">
            <a:off x="2057400" y="3200400"/>
            <a:ext cx="533400" cy="533400"/>
          </a:xfrm>
          <a:prstGeom prst="line">
            <a:avLst/>
          </a:prstGeom>
          <a:noFill/>
          <a:ln w="19050">
            <a:solidFill>
              <a:schemeClr val="tx1"/>
            </a:solidFill>
            <a:round/>
            <a:headEnd type="triangle" w="med" len="med"/>
            <a:tailEnd type="triangle" w="med" len="med"/>
          </a:ln>
        </p:spPr>
        <p:txBody>
          <a:bodyPr/>
          <a:lstStyle/>
          <a:p>
            <a:endParaRPr lang="en-US"/>
          </a:p>
        </p:txBody>
      </p:sp>
      <p:sp>
        <p:nvSpPr>
          <p:cNvPr id="96318" name="Line 68"/>
          <p:cNvSpPr>
            <a:spLocks noChangeShapeType="1"/>
          </p:cNvSpPr>
          <p:nvPr/>
        </p:nvSpPr>
        <p:spPr bwMode="auto">
          <a:xfrm flipH="1">
            <a:off x="1905000" y="4114800"/>
            <a:ext cx="0" cy="2286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9" name="Line 69"/>
          <p:cNvSpPr>
            <a:spLocks noChangeShapeType="1"/>
          </p:cNvSpPr>
          <p:nvPr/>
        </p:nvSpPr>
        <p:spPr bwMode="auto">
          <a:xfrm flipH="1">
            <a:off x="1828800" y="2667000"/>
            <a:ext cx="76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0" name="Line 70"/>
          <p:cNvSpPr>
            <a:spLocks noChangeShapeType="1"/>
          </p:cNvSpPr>
          <p:nvPr/>
        </p:nvSpPr>
        <p:spPr bwMode="auto">
          <a:xfrm flipH="1">
            <a:off x="3581400" y="1295400"/>
            <a:ext cx="76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1" name="Line 71"/>
          <p:cNvSpPr>
            <a:spLocks noChangeShapeType="1"/>
          </p:cNvSpPr>
          <p:nvPr/>
        </p:nvSpPr>
        <p:spPr bwMode="auto">
          <a:xfrm>
            <a:off x="3124200" y="14478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2" name="Line 72"/>
          <p:cNvSpPr>
            <a:spLocks noChangeShapeType="1"/>
          </p:cNvSpPr>
          <p:nvPr/>
        </p:nvSpPr>
        <p:spPr bwMode="auto">
          <a:xfrm flipH="1" flipV="1">
            <a:off x="2743200" y="1752600"/>
            <a:ext cx="457200" cy="76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3" name="Line 73"/>
          <p:cNvSpPr>
            <a:spLocks noChangeShapeType="1"/>
          </p:cNvSpPr>
          <p:nvPr/>
        </p:nvSpPr>
        <p:spPr bwMode="auto">
          <a:xfrm flipH="1">
            <a:off x="3733800" y="1676400"/>
            <a:ext cx="381000" cy="76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4" name="Line 74"/>
          <p:cNvSpPr>
            <a:spLocks noChangeShapeType="1"/>
          </p:cNvSpPr>
          <p:nvPr/>
        </p:nvSpPr>
        <p:spPr bwMode="auto">
          <a:xfrm>
            <a:off x="1524000" y="22098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5" name="Line 75"/>
          <p:cNvSpPr>
            <a:spLocks noChangeShapeType="1"/>
          </p:cNvSpPr>
          <p:nvPr/>
        </p:nvSpPr>
        <p:spPr bwMode="auto">
          <a:xfrm flipV="1">
            <a:off x="1447800" y="25146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6" name="Line 76"/>
          <p:cNvSpPr>
            <a:spLocks noChangeShapeType="1"/>
          </p:cNvSpPr>
          <p:nvPr/>
        </p:nvSpPr>
        <p:spPr bwMode="auto">
          <a:xfrm flipV="1">
            <a:off x="6553200" y="38100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7" name="Line 77"/>
          <p:cNvSpPr>
            <a:spLocks noChangeShapeType="1"/>
          </p:cNvSpPr>
          <p:nvPr/>
        </p:nvSpPr>
        <p:spPr bwMode="auto">
          <a:xfrm>
            <a:off x="6553200" y="41148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8" name="Line 78"/>
          <p:cNvSpPr>
            <a:spLocks noChangeShapeType="1"/>
          </p:cNvSpPr>
          <p:nvPr/>
        </p:nvSpPr>
        <p:spPr bwMode="auto">
          <a:xfrm flipV="1">
            <a:off x="7848600" y="2514600"/>
            <a:ext cx="2286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9" name="Line 79"/>
          <p:cNvSpPr>
            <a:spLocks noChangeShapeType="1"/>
          </p:cNvSpPr>
          <p:nvPr/>
        </p:nvSpPr>
        <p:spPr bwMode="auto">
          <a:xfrm>
            <a:off x="7848600" y="32004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30" name="Line 80"/>
          <p:cNvSpPr>
            <a:spLocks noChangeShapeType="1"/>
          </p:cNvSpPr>
          <p:nvPr/>
        </p:nvSpPr>
        <p:spPr bwMode="auto">
          <a:xfrm flipV="1">
            <a:off x="6248400" y="1600200"/>
            <a:ext cx="3048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31" name="Line 81"/>
          <p:cNvSpPr>
            <a:spLocks noChangeShapeType="1"/>
          </p:cNvSpPr>
          <p:nvPr/>
        </p:nvSpPr>
        <p:spPr bwMode="auto">
          <a:xfrm>
            <a:off x="5562600" y="1447800"/>
            <a:ext cx="228600" cy="228600"/>
          </a:xfrm>
          <a:prstGeom prst="line">
            <a:avLst/>
          </a:prstGeom>
          <a:noFill/>
          <a:ln w="28575">
            <a:solidFill>
              <a:srgbClr val="FF0000"/>
            </a:solidFill>
            <a:prstDash val="sysDot"/>
            <a:round/>
            <a:headEnd type="triangle" w="med" len="me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2"/>
          <p:cNvSpPr>
            <a:spLocks noGrp="1"/>
          </p:cNvSpPr>
          <p:nvPr>
            <p:ph idx="1"/>
          </p:nvPr>
        </p:nvSpPr>
        <p:spPr>
          <a:xfrm>
            <a:off x="533400" y="685800"/>
            <a:ext cx="8229600" cy="4525963"/>
          </a:xfrm>
        </p:spPr>
        <p:txBody>
          <a:bodyPr/>
          <a:lstStyle/>
          <a:p>
            <a:pPr eaLnBrk="1" hangingPunct="1"/>
            <a:r>
              <a:rPr lang="en-US" sz="2400" smtClean="0"/>
              <a:t>Network layer (NWK) supports three topologies:</a:t>
            </a:r>
          </a:p>
          <a:p>
            <a:pPr lvl="1" eaLnBrk="1" hangingPunct="1"/>
            <a:r>
              <a:rPr lang="en-US" sz="2000" smtClean="0"/>
              <a:t>Star</a:t>
            </a:r>
          </a:p>
          <a:p>
            <a:pPr lvl="1" eaLnBrk="1" hangingPunct="1"/>
            <a:r>
              <a:rPr lang="en-US" sz="2000" smtClean="0"/>
              <a:t>Mesh</a:t>
            </a:r>
          </a:p>
          <a:p>
            <a:pPr lvl="1" eaLnBrk="1" hangingPunct="1"/>
            <a:r>
              <a:rPr lang="en-US" sz="2000" smtClean="0"/>
              <a:t>Cluster-Tree ( = Star + Mesh)</a:t>
            </a:r>
          </a:p>
          <a:p>
            <a:pPr eaLnBrk="1" hangingPunct="1"/>
            <a:endParaRPr lang="en-US"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noChangeArrowheads="1"/>
          </p:cNvSpPr>
          <p:nvPr/>
        </p:nvSpPr>
        <p:spPr bwMode="auto">
          <a:xfrm>
            <a:off x="609600" y="685800"/>
            <a:ext cx="7848600" cy="4154488"/>
          </a:xfrm>
          <a:prstGeom prst="rect">
            <a:avLst/>
          </a:prstGeom>
          <a:noFill/>
          <a:ln w="9525">
            <a:noFill/>
            <a:miter lim="800000"/>
            <a:headEnd/>
            <a:tailEnd/>
          </a:ln>
        </p:spPr>
        <p:txBody>
          <a:bodyPr>
            <a:spAutoFit/>
          </a:bodyPr>
          <a:lstStyle/>
          <a:p>
            <a:pPr algn="just"/>
            <a:r>
              <a:rPr lang="en-US" sz="2400">
                <a:latin typeface="Calibri" pitchFamily="34" charset="0"/>
              </a:rPr>
              <a:t>ZigBee standard defines the Data Link Controller (DLC) layer, Network layer (NWK) and ZigBee profiles. Profiles are an agreement on messages, message formats and processing actions.</a:t>
            </a:r>
          </a:p>
          <a:p>
            <a:pPr algn="just"/>
            <a:r>
              <a:rPr lang="en-US" sz="2400">
                <a:latin typeface="Calibri" pitchFamily="34" charset="0"/>
              </a:rPr>
              <a:t>There are two types of ZigBee Profiles:</a:t>
            </a:r>
          </a:p>
          <a:p>
            <a:pPr algn="just"/>
            <a:r>
              <a:rPr lang="en-US" sz="2400" b="1" i="1">
                <a:latin typeface="Calibri" pitchFamily="34" charset="0"/>
              </a:rPr>
              <a:t>Device Profile: </a:t>
            </a:r>
            <a:r>
              <a:rPr lang="en-US" sz="2400">
                <a:latin typeface="Calibri" pitchFamily="34" charset="0"/>
              </a:rPr>
              <a:t>This profile describes how general ZigBee device features are implemented, such as Binding, Device Discovery and Service Discovery.</a:t>
            </a:r>
          </a:p>
          <a:p>
            <a:pPr algn="just"/>
            <a:r>
              <a:rPr lang="en-US" sz="2400" b="1" i="1">
                <a:latin typeface="Calibri" pitchFamily="34" charset="0"/>
              </a:rPr>
              <a:t>Application Profile: </a:t>
            </a:r>
            <a:r>
              <a:rPr lang="en-US" sz="2400">
                <a:latin typeface="Calibri" pitchFamily="34" charset="0"/>
              </a:rPr>
              <a:t>This profile is application specific and consists of a list of ZigBee Device Descriptions. Each of the descriptions work together to form an application.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Device Addressing</a:t>
            </a:r>
          </a:p>
        </p:txBody>
      </p:sp>
      <p:sp>
        <p:nvSpPr>
          <p:cNvPr id="99331" name="Rectangle 3"/>
          <p:cNvSpPr>
            <a:spLocks noGrp="1" noChangeArrowheads="1"/>
          </p:cNvSpPr>
          <p:nvPr>
            <p:ph type="body" idx="1"/>
          </p:nvPr>
        </p:nvSpPr>
        <p:spPr/>
        <p:txBody>
          <a:bodyPr/>
          <a:lstStyle/>
          <a:p>
            <a:pPr eaLnBrk="1" hangingPunct="1"/>
            <a:r>
              <a:rPr lang="en-US" smtClean="0"/>
              <a:t>All devices have IEEE addresses</a:t>
            </a:r>
          </a:p>
          <a:p>
            <a:pPr eaLnBrk="1" hangingPunct="1"/>
            <a:r>
              <a:rPr lang="en-US" smtClean="0"/>
              <a:t>Short addresses can be allocated</a:t>
            </a:r>
          </a:p>
          <a:p>
            <a:pPr eaLnBrk="1" hangingPunct="1"/>
            <a:r>
              <a:rPr lang="en-US" smtClean="0"/>
              <a:t>Addressing modes:</a:t>
            </a:r>
          </a:p>
          <a:p>
            <a:pPr lvl="1" eaLnBrk="1" hangingPunct="1"/>
            <a:r>
              <a:rPr lang="en-US" smtClean="0"/>
              <a:t>Network + device identifier (star)</a:t>
            </a:r>
          </a:p>
          <a:p>
            <a:pPr lvl="1" eaLnBrk="1" hangingPunct="1"/>
            <a:r>
              <a:rPr lang="en-US" smtClean="0"/>
              <a:t>Source/destination identifier (peer-peer)</a:t>
            </a:r>
          </a:p>
          <a:p>
            <a:pPr lvl="1" eaLnBrk="1" hangingPunct="1"/>
            <a:r>
              <a:rPr lang="en-US" smtClean="0"/>
              <a:t>Source/destination cluster tree + device identifier (cluster tree)</a:t>
            </a:r>
          </a:p>
          <a:p>
            <a:pPr eaLnBrk="1" hangingPunct="1"/>
            <a:endParaRPr lang="en-US" smtClean="0">
              <a:solidFill>
                <a:schemeClr val="tx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ChangeArrowheads="1"/>
          </p:cNvSpPr>
          <p:nvPr/>
        </p:nvSpPr>
        <p:spPr bwMode="auto">
          <a:xfrm>
            <a:off x="533400" y="609600"/>
            <a:ext cx="7924800" cy="2308225"/>
          </a:xfrm>
          <a:prstGeom prst="rect">
            <a:avLst/>
          </a:prstGeom>
          <a:noFill/>
          <a:ln w="9525">
            <a:noFill/>
            <a:miter lim="800000"/>
            <a:headEnd/>
            <a:tailEnd/>
          </a:ln>
        </p:spPr>
        <p:txBody>
          <a:bodyPr>
            <a:spAutoFit/>
          </a:bodyPr>
          <a:lstStyle/>
          <a:p>
            <a:pPr algn="just"/>
            <a:r>
              <a:rPr lang="en-US" sz="2400">
                <a:latin typeface="Calibri" pitchFamily="34" charset="0"/>
              </a:rPr>
              <a:t>Within the broad organization of the Institute of Electrical and Electronics Engineers (IEEE), the 802 group is the section that deals with network operations and technologies.  Group 15 works more specifically with </a:t>
            </a:r>
            <a:r>
              <a:rPr lang="en-US" sz="2400" i="1">
                <a:latin typeface="Calibri" pitchFamily="34" charset="0"/>
              </a:rPr>
              <a:t>wireless</a:t>
            </a:r>
            <a:r>
              <a:rPr lang="en-US" sz="2400">
                <a:latin typeface="Calibri" pitchFamily="34" charset="0"/>
              </a:rPr>
              <a:t> networking, and Task Group 4 drafted the 802.15.4 standard for a low data rate wireless personal area network (WPAN). </a:t>
            </a:r>
          </a:p>
        </p:txBody>
      </p:sp>
      <p:sp>
        <p:nvSpPr>
          <p:cNvPr id="62467" name="Rectangle 2"/>
          <p:cNvSpPr>
            <a:spLocks noChangeArrowheads="1"/>
          </p:cNvSpPr>
          <p:nvPr/>
        </p:nvSpPr>
        <p:spPr bwMode="auto">
          <a:xfrm>
            <a:off x="609600" y="3124200"/>
            <a:ext cx="7848600" cy="1570038"/>
          </a:xfrm>
          <a:prstGeom prst="rect">
            <a:avLst/>
          </a:prstGeom>
          <a:noFill/>
          <a:ln w="9525">
            <a:noFill/>
            <a:miter lim="800000"/>
            <a:headEnd/>
            <a:tailEnd/>
          </a:ln>
        </p:spPr>
        <p:txBody>
          <a:bodyPr>
            <a:spAutoFit/>
          </a:bodyPr>
          <a:lstStyle/>
          <a:p>
            <a:pPr algn="just"/>
            <a:r>
              <a:rPr lang="en-US" sz="2400">
                <a:latin typeface="Calibri" pitchFamily="34" charset="0"/>
              </a:rPr>
              <a:t>The ZigBee standard is currently an ‘open’ standard only to those that are a part of the ZigBee Alliance. For this reason, the ZigBee standard was not used to implement the application layer.</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sz="4000" smtClean="0"/>
              <a:t>IEEE 802.15.4 Device Definitions </a:t>
            </a:r>
          </a:p>
        </p:txBody>
      </p:sp>
      <p:sp>
        <p:nvSpPr>
          <p:cNvPr id="100355" name="Rectangle 3"/>
          <p:cNvSpPr>
            <a:spLocks noGrp="1" noChangeArrowheads="1"/>
          </p:cNvSpPr>
          <p:nvPr>
            <p:ph type="body" idx="1"/>
          </p:nvPr>
        </p:nvSpPr>
        <p:spPr/>
        <p:txBody>
          <a:bodyPr/>
          <a:lstStyle/>
          <a:p>
            <a:pPr eaLnBrk="1" hangingPunct="1">
              <a:lnSpc>
                <a:spcPct val="90000"/>
              </a:lnSpc>
            </a:pPr>
            <a:r>
              <a:rPr lang="en-GB" smtClean="0"/>
              <a:t>Full function device (FFD)</a:t>
            </a:r>
          </a:p>
          <a:p>
            <a:pPr lvl="1" eaLnBrk="1" hangingPunct="1">
              <a:lnSpc>
                <a:spcPct val="90000"/>
              </a:lnSpc>
            </a:pPr>
            <a:r>
              <a:rPr lang="en-GB" smtClean="0"/>
              <a:t>Any topology</a:t>
            </a:r>
          </a:p>
          <a:p>
            <a:pPr lvl="1" eaLnBrk="1" hangingPunct="1">
              <a:lnSpc>
                <a:spcPct val="90000"/>
              </a:lnSpc>
            </a:pPr>
            <a:r>
              <a:rPr lang="en-GB" smtClean="0"/>
              <a:t>Network coordinator capable</a:t>
            </a:r>
          </a:p>
          <a:p>
            <a:pPr lvl="1" eaLnBrk="1" hangingPunct="1">
              <a:lnSpc>
                <a:spcPct val="90000"/>
              </a:lnSpc>
            </a:pPr>
            <a:r>
              <a:rPr lang="en-GB" smtClean="0"/>
              <a:t>Talks to any other device</a:t>
            </a:r>
          </a:p>
          <a:p>
            <a:pPr eaLnBrk="1" hangingPunct="1">
              <a:lnSpc>
                <a:spcPct val="90000"/>
              </a:lnSpc>
            </a:pPr>
            <a:r>
              <a:rPr lang="en-GB" smtClean="0"/>
              <a:t>Reduced function device (RFD)</a:t>
            </a:r>
          </a:p>
          <a:p>
            <a:pPr lvl="1" eaLnBrk="1" hangingPunct="1">
              <a:lnSpc>
                <a:spcPct val="90000"/>
              </a:lnSpc>
            </a:pPr>
            <a:r>
              <a:rPr lang="en-GB" smtClean="0"/>
              <a:t>Limited to star topology</a:t>
            </a:r>
          </a:p>
          <a:p>
            <a:pPr lvl="1" eaLnBrk="1" hangingPunct="1">
              <a:lnSpc>
                <a:spcPct val="90000"/>
              </a:lnSpc>
            </a:pPr>
            <a:r>
              <a:rPr lang="en-GB" smtClean="0"/>
              <a:t>Cannot become a network coordinator</a:t>
            </a:r>
          </a:p>
          <a:p>
            <a:pPr lvl="1" eaLnBrk="1" hangingPunct="1">
              <a:lnSpc>
                <a:spcPct val="90000"/>
              </a:lnSpc>
            </a:pPr>
            <a:r>
              <a:rPr lang="en-GB" smtClean="0"/>
              <a:t>Talks only to a network coordinator</a:t>
            </a:r>
          </a:p>
          <a:p>
            <a:pPr lvl="1" eaLnBrk="1" hangingPunct="1">
              <a:lnSpc>
                <a:spcPct val="90000"/>
              </a:lnSpc>
            </a:pPr>
            <a:r>
              <a:rPr lang="en-GB" smtClean="0"/>
              <a:t>Very simple implementation</a:t>
            </a:r>
            <a:endParaRPr 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title"/>
          </p:nvPr>
        </p:nvSpPr>
        <p:spPr/>
        <p:txBody>
          <a:bodyPr/>
          <a:lstStyle/>
          <a:p>
            <a:pPr eaLnBrk="1" hangingPunct="1"/>
            <a:r>
              <a:rPr lang="en-US" smtClean="0"/>
              <a:t>Star and Peer to Peer Networks</a:t>
            </a:r>
          </a:p>
        </p:txBody>
      </p:sp>
      <p:pic>
        <p:nvPicPr>
          <p:cNvPr id="101379" name="Picture 5"/>
          <p:cNvPicPr>
            <a:picLocks noGrp="1" noChangeAspect="1" noChangeArrowheads="1"/>
          </p:cNvPicPr>
          <p:nvPr>
            <p:ph type="clipArt" sz="half" idx="2"/>
          </p:nvPr>
        </p:nvPicPr>
        <p:blipFill>
          <a:blip r:embed="rId2" cstate="print"/>
          <a:srcRect/>
          <a:stretch>
            <a:fillRect/>
          </a:stretch>
        </p:blipFill>
        <p:spPr>
          <a:xfrm>
            <a:off x="914400" y="1752600"/>
            <a:ext cx="8077200" cy="4038600"/>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6"/>
          <p:cNvSpPr>
            <a:spLocks noGrp="1" noChangeArrowheads="1"/>
          </p:cNvSpPr>
          <p:nvPr>
            <p:ph type="title"/>
          </p:nvPr>
        </p:nvSpPr>
        <p:spPr/>
        <p:txBody>
          <a:bodyPr/>
          <a:lstStyle/>
          <a:p>
            <a:pPr eaLnBrk="1" hangingPunct="1"/>
            <a:r>
              <a:rPr lang="en-US" smtClean="0"/>
              <a:t>Cluster Tree Network</a:t>
            </a:r>
          </a:p>
        </p:txBody>
      </p:sp>
      <p:pic>
        <p:nvPicPr>
          <p:cNvPr id="102403" name="Picture 5"/>
          <p:cNvPicPr>
            <a:picLocks noGrp="1" noChangeAspect="1" noChangeArrowheads="1"/>
          </p:cNvPicPr>
          <p:nvPr>
            <p:ph idx="1"/>
          </p:nvPr>
        </p:nvPicPr>
        <p:blipFill>
          <a:blip r:embed="rId2" cstate="print"/>
          <a:srcRect/>
          <a:stretch>
            <a:fillRect/>
          </a:stretch>
        </p:blipFill>
        <p:spPr>
          <a:xfrm>
            <a:off x="762000" y="1600200"/>
            <a:ext cx="7696200" cy="4911725"/>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srcRect l="33382" t="23958" r="23280" b="35417"/>
          <a:stretch>
            <a:fillRect/>
          </a:stretch>
        </p:blipFill>
        <p:spPr bwMode="auto">
          <a:xfrm>
            <a:off x="1295400" y="0"/>
            <a:ext cx="6781800" cy="2590800"/>
          </a:xfrm>
          <a:prstGeom prst="rect">
            <a:avLst/>
          </a:prstGeom>
          <a:noFill/>
          <a:ln w="9525">
            <a:noFill/>
            <a:miter lim="800000"/>
            <a:headEnd/>
            <a:tailEnd/>
          </a:ln>
        </p:spPr>
      </p:pic>
      <p:sp>
        <p:nvSpPr>
          <p:cNvPr id="103427" name="Rectangle 5"/>
          <p:cNvSpPr>
            <a:spLocks noChangeArrowheads="1"/>
          </p:cNvSpPr>
          <p:nvPr/>
        </p:nvSpPr>
        <p:spPr bwMode="auto">
          <a:xfrm>
            <a:off x="685800" y="2667000"/>
            <a:ext cx="7924800" cy="3621088"/>
          </a:xfrm>
          <a:prstGeom prst="rect">
            <a:avLst/>
          </a:prstGeom>
          <a:noFill/>
          <a:ln w="9525">
            <a:noFill/>
            <a:miter lim="800000"/>
            <a:headEnd/>
            <a:tailEnd/>
          </a:ln>
        </p:spPr>
        <p:txBody>
          <a:bodyPr>
            <a:spAutoFit/>
          </a:bodyPr>
          <a:lstStyle/>
          <a:p>
            <a:pPr algn="just">
              <a:spcAft>
                <a:spcPts val="200"/>
              </a:spcAft>
              <a:buFont typeface="Wingdings" pitchFamily="2" charset="2"/>
              <a:buChar char="Ø"/>
            </a:pPr>
            <a:r>
              <a:rPr lang="en-US" sz="2400">
                <a:latin typeface="Calibri" pitchFamily="34" charset="0"/>
              </a:rPr>
              <a:t>  ZigBee is focused on control and automation, Bluetooth is</a:t>
            </a:r>
          </a:p>
          <a:p>
            <a:pPr algn="just">
              <a:spcAft>
                <a:spcPts val="200"/>
              </a:spcAft>
            </a:pPr>
            <a:r>
              <a:rPr lang="en-US" sz="2400">
                <a:latin typeface="Calibri" pitchFamily="34" charset="0"/>
              </a:rPr>
              <a:t>      focused on connectivity between laptops, PDA’s, as well as     </a:t>
            </a:r>
          </a:p>
          <a:p>
            <a:pPr algn="just">
              <a:spcAft>
                <a:spcPts val="200"/>
              </a:spcAft>
            </a:pPr>
            <a:r>
              <a:rPr lang="en-US" sz="2400">
                <a:latin typeface="Calibri" pitchFamily="34" charset="0"/>
              </a:rPr>
              <a:t>      more general cable replacement.  </a:t>
            </a:r>
          </a:p>
          <a:p>
            <a:pPr algn="just">
              <a:spcAft>
                <a:spcPts val="200"/>
              </a:spcAft>
              <a:buFont typeface="Wingdings" pitchFamily="2" charset="2"/>
              <a:buChar char="Ø"/>
            </a:pPr>
            <a:r>
              <a:rPr lang="en-US" sz="2400">
                <a:latin typeface="Calibri" pitchFamily="34" charset="0"/>
              </a:rPr>
              <a:t>  ZigBee uses low data rate, low power consumption, and </a:t>
            </a:r>
          </a:p>
          <a:p>
            <a:pPr algn="just">
              <a:spcAft>
                <a:spcPts val="200"/>
              </a:spcAft>
            </a:pPr>
            <a:r>
              <a:rPr lang="en-US" sz="2400">
                <a:latin typeface="Calibri" pitchFamily="34" charset="0"/>
              </a:rPr>
              <a:t>     works with small packet devices; Bluetooth uses a higher </a:t>
            </a:r>
          </a:p>
          <a:p>
            <a:pPr algn="just">
              <a:spcAft>
                <a:spcPts val="200"/>
              </a:spcAft>
            </a:pPr>
            <a:r>
              <a:rPr lang="en-US" sz="2400">
                <a:latin typeface="Calibri" pitchFamily="34" charset="0"/>
              </a:rPr>
              <a:t>     data rate, higher power consumption, and works with large </a:t>
            </a:r>
          </a:p>
          <a:p>
            <a:pPr algn="just">
              <a:spcAft>
                <a:spcPts val="200"/>
              </a:spcAft>
            </a:pPr>
            <a:r>
              <a:rPr lang="en-US" sz="2400">
                <a:latin typeface="Calibri" pitchFamily="34" charset="0"/>
              </a:rPr>
              <a:t>     packet devices.  </a:t>
            </a:r>
          </a:p>
          <a:p>
            <a:pPr algn="just">
              <a:spcAft>
                <a:spcPts val="200"/>
              </a:spcAft>
              <a:buFont typeface="Wingdings" pitchFamily="2" charset="2"/>
              <a:buChar char="Ø"/>
            </a:pPr>
            <a:r>
              <a:rPr lang="en-US" sz="2400">
                <a:latin typeface="Calibri" pitchFamily="34" charset="0"/>
              </a:rPr>
              <a:t> ZigBee networks can support a larger number of devices </a:t>
            </a:r>
          </a:p>
          <a:p>
            <a:pPr algn="just">
              <a:spcAft>
                <a:spcPts val="200"/>
              </a:spcAft>
            </a:pPr>
            <a:r>
              <a:rPr lang="en-US" sz="2400">
                <a:latin typeface="Calibri" pitchFamily="34" charset="0"/>
              </a:rPr>
              <a:t>     and a longer range between devices than Bluetooth.</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l="15227" t="29167" r="44949" b="20833"/>
          <a:stretch>
            <a:fillRect/>
          </a:stretch>
        </p:blipFill>
        <p:spPr bwMode="auto">
          <a:xfrm>
            <a:off x="76200" y="76200"/>
            <a:ext cx="8915400"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cstate="print"/>
          <a:srcRect l="14641" t="23958" r="42021" b="20834"/>
          <a:stretch>
            <a:fillRect/>
          </a:stretch>
        </p:blipFill>
        <p:spPr bwMode="auto">
          <a:xfrm>
            <a:off x="0" y="-76200"/>
            <a:ext cx="9144000" cy="693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cstate="print"/>
          <a:srcRect l="14641" t="23958" r="42606" b="19792"/>
          <a:stretch>
            <a:fillRect/>
          </a:stretch>
        </p:blipFill>
        <p:spPr bwMode="auto">
          <a:xfrm>
            <a:off x="50800" y="0"/>
            <a:ext cx="9093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l="14641" t="22917" r="49048" b="19792"/>
          <a:stretch>
            <a:fillRect/>
          </a:stretch>
        </p:blipFill>
        <p:spPr bwMode="auto">
          <a:xfrm>
            <a:off x="-76200" y="0"/>
            <a:ext cx="9220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cstate="print"/>
          <a:srcRect l="15227" t="23958" r="40849" b="19792"/>
          <a:stretch>
            <a:fillRect/>
          </a:stretch>
        </p:blipFill>
        <p:spPr bwMode="auto">
          <a:xfrm>
            <a:off x="762000" y="457200"/>
            <a:ext cx="7696200" cy="5541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p:cNvSpPr>
            <a:spLocks noChangeArrowheads="1"/>
          </p:cNvSpPr>
          <p:nvPr/>
        </p:nvSpPr>
        <p:spPr bwMode="auto">
          <a:xfrm>
            <a:off x="533400" y="990600"/>
            <a:ext cx="8229600" cy="4832350"/>
          </a:xfrm>
          <a:prstGeom prst="rect">
            <a:avLst/>
          </a:prstGeom>
          <a:noFill/>
          <a:ln w="9525">
            <a:noFill/>
            <a:miter lim="800000"/>
            <a:headEnd/>
            <a:tailEnd/>
          </a:ln>
        </p:spPr>
        <p:txBody>
          <a:bodyPr>
            <a:spAutoFit/>
          </a:bodyPr>
          <a:lstStyle/>
          <a:p>
            <a:r>
              <a:rPr lang="en-US" sz="4000" b="1" dirty="0">
                <a:latin typeface="Calibri" pitchFamily="34" charset="0"/>
              </a:rPr>
              <a:t>Uses</a:t>
            </a:r>
          </a:p>
          <a:p>
            <a:endParaRPr lang="en-US" sz="2800" b="1" dirty="0">
              <a:latin typeface="Calibri" pitchFamily="34" charset="0"/>
            </a:endParaRPr>
          </a:p>
          <a:p>
            <a:pPr algn="just"/>
            <a:r>
              <a:rPr lang="en-US" sz="2400" dirty="0">
                <a:latin typeface="Calibri" pitchFamily="34" charset="0"/>
              </a:rPr>
              <a:t>ZigBee protocols are intended for use in embedded applications requiring low data rates and low power consumption.</a:t>
            </a:r>
          </a:p>
          <a:p>
            <a:pPr algn="just"/>
            <a:endParaRPr lang="en-US" sz="2400" dirty="0">
              <a:latin typeface="Calibri" pitchFamily="34" charset="0"/>
            </a:endParaRPr>
          </a:p>
          <a:p>
            <a:pPr algn="just"/>
            <a:r>
              <a:rPr lang="en-US" sz="2400" dirty="0" err="1">
                <a:latin typeface="Calibri" pitchFamily="34" charset="0"/>
              </a:rPr>
              <a:t>ZigBee's</a:t>
            </a:r>
            <a:r>
              <a:rPr lang="en-US" sz="2400" dirty="0">
                <a:latin typeface="Calibri" pitchFamily="34" charset="0"/>
              </a:rPr>
              <a:t> current research focuses in defining a general-purpose, inexpensive, self-organizing mesh network that can be used for industrial control, embedded sensing, medical data collection, smoke and intruder warning, building automation, home automation, etc. </a:t>
            </a:r>
          </a:p>
          <a:p>
            <a:pPr algn="just"/>
            <a:endParaRPr lang="en-US" sz="2400" dirty="0">
              <a:latin typeface="Calibri" pitchFamily="34" charset="0"/>
            </a:endParaRPr>
          </a:p>
          <a:p>
            <a:pPr algn="just"/>
            <a:r>
              <a:rPr lang="en-US" sz="2400" dirty="0">
                <a:latin typeface="Calibri" pitchFamily="34" charset="0"/>
              </a:rPr>
              <a:t>Controlling the appliances through mobile phone.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68C412F8-582F-416B-A916-2587CD9F466D}" type="slidenum">
              <a:rPr lang="en-US" altLang="zh-TW"/>
              <a:pPr>
                <a:defRPr/>
              </a:pPr>
              <a:t>6</a:t>
            </a:fld>
            <a:endParaRPr lang="en-US" altLang="zh-TW"/>
          </a:p>
        </p:txBody>
      </p:sp>
      <p:sp>
        <p:nvSpPr>
          <p:cNvPr id="1028" name="Rectangle 2"/>
          <p:cNvSpPr>
            <a:spLocks noGrp="1" noChangeArrowheads="1"/>
          </p:cNvSpPr>
          <p:nvPr>
            <p:ph type="title"/>
          </p:nvPr>
        </p:nvSpPr>
        <p:spPr/>
        <p:txBody>
          <a:bodyPr/>
          <a:lstStyle/>
          <a:p>
            <a:pPr eaLnBrk="1" hangingPunct="1"/>
            <a:r>
              <a:rPr lang="en-US" altLang="zh-TW" smtClean="0"/>
              <a:t>IEEE 802.15 working group</a:t>
            </a:r>
          </a:p>
        </p:txBody>
      </p:sp>
      <p:graphicFrame>
        <p:nvGraphicFramePr>
          <p:cNvPr id="1026" name="Object 2"/>
          <p:cNvGraphicFramePr>
            <a:graphicFrameLocks noChangeAspect="1"/>
          </p:cNvGraphicFramePr>
          <p:nvPr>
            <p:ph idx="1"/>
          </p:nvPr>
        </p:nvGraphicFramePr>
        <p:xfrm>
          <a:off x="1187450" y="1773238"/>
          <a:ext cx="6970713" cy="4114800"/>
        </p:xfrm>
        <a:graphic>
          <a:graphicData uri="http://schemas.openxmlformats.org/presentationml/2006/ole">
            <p:oleObj spid="_x0000_s1026" name="點陣圖影像" r:id="rId3" imgW="8907118" imgH="5257143" progId="PBrush">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1327150" y="285750"/>
            <a:ext cx="6477000" cy="609600"/>
          </a:xfrm>
        </p:spPr>
        <p:txBody>
          <a:bodyPr rtlCol="0">
            <a:normAutofit fontScale="90000"/>
          </a:bodyPr>
          <a:lstStyle/>
          <a:p>
            <a:pPr eaLnBrk="1" fontAlgn="auto" hangingPunct="1">
              <a:spcAft>
                <a:spcPts val="0"/>
              </a:spcAft>
              <a:defRPr/>
            </a:pPr>
            <a:r>
              <a:rPr lang="en-US" smtClean="0"/>
              <a:t>ZigBee Applications</a:t>
            </a:r>
          </a:p>
        </p:txBody>
      </p:sp>
      <p:sp>
        <p:nvSpPr>
          <p:cNvPr id="372739" name="Rectangle 3"/>
          <p:cNvSpPr>
            <a:spLocks noGrp="1" noChangeArrowheads="1"/>
          </p:cNvSpPr>
          <p:nvPr>
            <p:ph type="body" idx="1"/>
          </p:nvPr>
        </p:nvSpPr>
        <p:spPr>
          <a:xfrm>
            <a:off x="838200" y="1524000"/>
            <a:ext cx="7950200" cy="4443413"/>
          </a:xfrm>
        </p:spPr>
        <p:txBody>
          <a:bodyPr rtlCol="0">
            <a:normAutofit lnSpcReduction="10000"/>
          </a:bodyPr>
          <a:lstStyle/>
          <a:p>
            <a:pPr eaLnBrk="1" fontAlgn="auto" hangingPunct="1">
              <a:spcAft>
                <a:spcPts val="0"/>
              </a:spcAft>
              <a:buFont typeface="Arial" pitchFamily="34" charset="0"/>
              <a:buChar char="•"/>
              <a:defRPr/>
            </a:pPr>
            <a:r>
              <a:rPr lang="en-US" sz="2800" smtClean="0"/>
              <a:t>Wireless home security </a:t>
            </a:r>
          </a:p>
          <a:p>
            <a:pPr eaLnBrk="1" fontAlgn="auto" hangingPunct="1">
              <a:spcAft>
                <a:spcPts val="0"/>
              </a:spcAft>
              <a:buFont typeface="Arial" pitchFamily="34" charset="0"/>
              <a:buChar char="•"/>
              <a:defRPr/>
            </a:pPr>
            <a:r>
              <a:rPr lang="en-US" sz="2800" smtClean="0"/>
              <a:t>Remote thermostats for air conditioner </a:t>
            </a:r>
          </a:p>
          <a:p>
            <a:pPr eaLnBrk="1" fontAlgn="auto" hangingPunct="1">
              <a:spcAft>
                <a:spcPts val="0"/>
              </a:spcAft>
              <a:buFont typeface="Arial" pitchFamily="34" charset="0"/>
              <a:buChar char="•"/>
              <a:defRPr/>
            </a:pPr>
            <a:r>
              <a:rPr lang="en-US" sz="2800" smtClean="0"/>
              <a:t>Remote lighting, drape controller </a:t>
            </a:r>
          </a:p>
          <a:p>
            <a:pPr eaLnBrk="1" fontAlgn="auto" hangingPunct="1">
              <a:spcAft>
                <a:spcPts val="0"/>
              </a:spcAft>
              <a:buFont typeface="Arial" pitchFamily="34" charset="0"/>
              <a:buChar char="•"/>
              <a:defRPr/>
            </a:pPr>
            <a:r>
              <a:rPr lang="en-US" sz="2800" smtClean="0"/>
              <a:t>Call button for elderly and disabled </a:t>
            </a:r>
          </a:p>
          <a:p>
            <a:pPr eaLnBrk="1" fontAlgn="auto" hangingPunct="1">
              <a:spcAft>
                <a:spcPts val="0"/>
              </a:spcAft>
              <a:buFont typeface="Arial" pitchFamily="34" charset="0"/>
              <a:buChar char="•"/>
              <a:defRPr/>
            </a:pPr>
            <a:r>
              <a:rPr lang="en-US" sz="2800" smtClean="0"/>
              <a:t>Universal remote controller to TV and radio </a:t>
            </a:r>
          </a:p>
          <a:p>
            <a:pPr eaLnBrk="1" fontAlgn="auto" hangingPunct="1">
              <a:spcAft>
                <a:spcPts val="0"/>
              </a:spcAft>
              <a:buFont typeface="Arial" pitchFamily="34" charset="0"/>
              <a:buChar char="•"/>
              <a:defRPr/>
            </a:pPr>
            <a:r>
              <a:rPr lang="en-US" sz="2800" smtClean="0"/>
              <a:t>Wireless keyboard, mouse and game pads </a:t>
            </a:r>
          </a:p>
          <a:p>
            <a:pPr eaLnBrk="1" fontAlgn="auto" hangingPunct="1">
              <a:spcAft>
                <a:spcPts val="0"/>
              </a:spcAft>
              <a:buFont typeface="Arial" pitchFamily="34" charset="0"/>
              <a:buChar char="•"/>
              <a:defRPr/>
            </a:pPr>
            <a:r>
              <a:rPr lang="en-US" sz="2800" smtClean="0"/>
              <a:t>Wireless smoke, CO detectors </a:t>
            </a:r>
          </a:p>
          <a:p>
            <a:pPr eaLnBrk="1" fontAlgn="auto" hangingPunct="1">
              <a:spcAft>
                <a:spcPts val="0"/>
              </a:spcAft>
              <a:buFont typeface="Arial" pitchFamily="34" charset="0"/>
              <a:buChar char="•"/>
              <a:defRPr/>
            </a:pPr>
            <a:r>
              <a:rPr lang="en-US" sz="2800" smtClean="0"/>
              <a:t>Industrial and building automation and control (lighting, etc.)</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p:cNvPicPr>
            <a:picLocks noChangeAspect="1" noChangeArrowheads="1"/>
          </p:cNvPicPr>
          <p:nvPr/>
        </p:nvPicPr>
        <p:blipFill>
          <a:blip r:embed="rId2" cstate="print"/>
          <a:srcRect l="32211" t="22917" r="22694" b="8333"/>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p:cNvPicPr>
            <a:picLocks noChangeAspect="1" noChangeArrowheads="1"/>
          </p:cNvPicPr>
          <p:nvPr/>
        </p:nvPicPr>
        <p:blipFill>
          <a:blip r:embed="rId2" cstate="print"/>
          <a:srcRect/>
          <a:stretch>
            <a:fillRect/>
          </a:stretch>
        </p:blipFill>
        <p:spPr bwMode="auto">
          <a:xfrm>
            <a:off x="0" y="1066800"/>
            <a:ext cx="91440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77813"/>
            <a:ext cx="8229600" cy="1139825"/>
          </a:xfrm>
          <a:prstGeom prst="rect">
            <a:avLst/>
          </a:prstGeom>
        </p:spPr>
        <p:txBody>
          <a:bodyPr/>
          <a:lstStyle/>
          <a:p>
            <a:pPr algn="ctr" fontAlgn="auto">
              <a:spcAft>
                <a:spcPts val="0"/>
              </a:spcAft>
              <a:defRPr/>
            </a:pPr>
            <a:r>
              <a:rPr lang="en-US" sz="4400">
                <a:latin typeface="+mj-lt"/>
                <a:ea typeface="+mj-ea"/>
                <a:cs typeface="+mj-cs"/>
              </a:rPr>
              <a:t>Industrial Environment</a:t>
            </a:r>
            <a:endParaRPr lang="en-US" sz="4400" dirty="0">
              <a:latin typeface="+mj-lt"/>
              <a:ea typeface="+mj-ea"/>
              <a:cs typeface="+mj-cs"/>
            </a:endParaRPr>
          </a:p>
        </p:txBody>
      </p:sp>
      <p:pic>
        <p:nvPicPr>
          <p:cNvPr id="113667" name="Picture 102"/>
          <p:cNvPicPr>
            <a:picLocks noChangeAspect="1" noChangeArrowheads="1"/>
          </p:cNvPicPr>
          <p:nvPr/>
        </p:nvPicPr>
        <p:blipFill>
          <a:blip r:embed="rId2" cstate="print"/>
          <a:srcRect l="1666" b="10959"/>
          <a:stretch>
            <a:fillRect/>
          </a:stretch>
        </p:blipFill>
        <p:spPr bwMode="auto">
          <a:xfrm>
            <a:off x="0" y="1066800"/>
            <a:ext cx="91440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l="15227" t="31250" r="41435" b="12500"/>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66800"/>
            <a:ext cx="8382000" cy="3847207"/>
          </a:xfrm>
          <a:prstGeom prst="rect">
            <a:avLst/>
          </a:prstGeom>
        </p:spPr>
        <p:txBody>
          <a:bodyPr>
            <a:spAutoFit/>
          </a:bodyPr>
          <a:lstStyle/>
          <a:p>
            <a:pPr marL="457200" indent="-457200" algn="just" fontAlgn="auto">
              <a:spcBef>
                <a:spcPts val="0"/>
              </a:spcBef>
              <a:spcAft>
                <a:spcPts val="0"/>
              </a:spcAft>
              <a:buFont typeface="+mj-lt"/>
              <a:buAutoNum type="arabicPeriod"/>
              <a:defRPr/>
            </a:pPr>
            <a:r>
              <a:rPr lang="en-US" sz="2000" dirty="0">
                <a:latin typeface="+mn-lt"/>
                <a:cs typeface="+mn-cs"/>
              </a:rPr>
              <a:t>http://homepage.uab.edu/cdiamond/How%20Zigbee%20Works.htm</a:t>
            </a:r>
          </a:p>
          <a:p>
            <a:pPr marL="457200" indent="-457200" algn="just" fontAlgn="auto">
              <a:spcBef>
                <a:spcPts val="0"/>
              </a:spcBef>
              <a:spcAft>
                <a:spcPts val="0"/>
              </a:spcAft>
              <a:buFont typeface="+mj-lt"/>
              <a:buAutoNum type="arabicPeriod"/>
              <a:defRPr/>
            </a:pPr>
            <a:r>
              <a:rPr lang="en-US" sz="2000" dirty="0">
                <a:latin typeface="+mn-lt"/>
                <a:cs typeface="+mn-cs"/>
              </a:rPr>
              <a:t>http://zigbee.nectareen.com/?p=23</a:t>
            </a:r>
          </a:p>
          <a:p>
            <a:pPr marL="457200" indent="-457200" algn="just" fontAlgn="auto">
              <a:spcBef>
                <a:spcPts val="0"/>
              </a:spcBef>
              <a:spcAft>
                <a:spcPts val="0"/>
              </a:spcAft>
              <a:buFont typeface="+mj-lt"/>
              <a:buAutoNum type="arabicPeriod"/>
              <a:defRPr/>
            </a:pPr>
            <a:r>
              <a:rPr lang="en-US" sz="2000" dirty="0">
                <a:latin typeface="+mn-lt"/>
                <a:cs typeface="+mn-cs"/>
              </a:rPr>
              <a:t>http://www.authorstream.com/Presentation/Bina-60652-ZigBee-Market-Application-Landscape-Why-Target-Markets-Technology-as-Education-ppt-powerpoint/</a:t>
            </a:r>
          </a:p>
          <a:p>
            <a:pPr marL="457200" indent="-457200" algn="just" fontAlgn="auto">
              <a:spcBef>
                <a:spcPts val="0"/>
              </a:spcBef>
              <a:spcAft>
                <a:spcPts val="0"/>
              </a:spcAft>
              <a:buFont typeface="+mj-lt"/>
              <a:buAutoNum type="arabicPeriod"/>
              <a:defRPr/>
            </a:pPr>
            <a:r>
              <a:rPr lang="en-US" sz="2000" dirty="0">
                <a:latin typeface="+mn-lt"/>
                <a:cs typeface="+mn-cs"/>
              </a:rPr>
              <a:t>http://en.wikipedia.org/wiki/ZigBee</a:t>
            </a:r>
          </a:p>
          <a:p>
            <a:pPr marL="457200" indent="-457200" algn="just" fontAlgn="auto">
              <a:spcBef>
                <a:spcPts val="0"/>
              </a:spcBef>
              <a:spcAft>
                <a:spcPts val="0"/>
              </a:spcAft>
              <a:buFont typeface="+mj-lt"/>
              <a:buAutoNum type="arabicPeriod"/>
              <a:defRPr/>
            </a:pPr>
            <a:r>
              <a:rPr lang="en-US" sz="2000" dirty="0">
                <a:latin typeface="+mn-lt"/>
                <a:cs typeface="+mn-cs"/>
              </a:rPr>
              <a:t>http://www.freescale.com/webapp/sps/site/homepage.jsp?code=802-15-4_HOME</a:t>
            </a:r>
          </a:p>
          <a:p>
            <a:pPr marL="457200" indent="-457200" algn="just" fontAlgn="auto">
              <a:spcBef>
                <a:spcPts val="0"/>
              </a:spcBef>
              <a:spcAft>
                <a:spcPts val="0"/>
              </a:spcAft>
              <a:buFont typeface="+mj-lt"/>
              <a:buAutoNum type="arabicPeriod"/>
              <a:defRPr/>
            </a:pPr>
            <a:r>
              <a:rPr lang="en-US" sz="2000" dirty="0">
                <a:latin typeface="+mn-lt"/>
                <a:cs typeface="+mn-cs"/>
              </a:rPr>
              <a:t>http://</a:t>
            </a:r>
            <a:r>
              <a:rPr lang="en-US" sz="2000" dirty="0" smtClean="0">
                <a:latin typeface="+mn-lt"/>
                <a:cs typeface="+mn-cs"/>
              </a:rPr>
              <a:t>www.zigbee.org/About/OurMission.aspx</a:t>
            </a:r>
          </a:p>
          <a:p>
            <a:pPr marL="457200" indent="-457200" algn="just" fontAlgn="auto">
              <a:spcBef>
                <a:spcPts val="0"/>
              </a:spcBef>
              <a:spcAft>
                <a:spcPts val="0"/>
              </a:spcAft>
              <a:buFont typeface="+mj-lt"/>
              <a:buAutoNum type="arabicPeriod"/>
              <a:defRPr/>
            </a:pPr>
            <a:r>
              <a:rPr lang="en-GB" sz="2000" b="1" i="1" kern="0" dirty="0" smtClean="0">
                <a:solidFill>
                  <a:srgbClr val="000000"/>
                </a:solidFill>
                <a:latin typeface="+mj-lt"/>
                <a:cs typeface="+mn-cs"/>
              </a:rPr>
              <a:t>ZigBee </a:t>
            </a:r>
            <a:r>
              <a:rPr lang="en-GB" sz="2000" b="1" i="1" kern="0" dirty="0">
                <a:solidFill>
                  <a:srgbClr val="000000"/>
                </a:solidFill>
                <a:latin typeface="+mj-lt"/>
                <a:cs typeface="+mn-cs"/>
              </a:rPr>
              <a:t>Alliance web </a:t>
            </a:r>
            <a:r>
              <a:rPr lang="en-GB" sz="2000" b="1" i="1" kern="0" dirty="0" smtClean="0">
                <a:solidFill>
                  <a:srgbClr val="000000"/>
                </a:solidFill>
                <a:latin typeface="+mj-lt"/>
                <a:cs typeface="+mn-cs"/>
              </a:rPr>
              <a:t>site: </a:t>
            </a:r>
            <a:r>
              <a:rPr lang="en-GB" sz="2000" kern="0" dirty="0">
                <a:solidFill>
                  <a:srgbClr val="000000"/>
                </a:solidFill>
                <a:latin typeface="+mj-lt"/>
                <a:cs typeface="+mn-cs"/>
              </a:rPr>
              <a:t>http://</a:t>
            </a:r>
            <a:r>
              <a:rPr lang="en-GB" sz="2000" kern="0" dirty="0" smtClean="0">
                <a:solidFill>
                  <a:srgbClr val="000000"/>
                </a:solidFill>
                <a:latin typeface="+mj-lt"/>
                <a:cs typeface="+mn-cs"/>
              </a:rPr>
              <a:t>www.ZigBee.org</a:t>
            </a:r>
          </a:p>
          <a:p>
            <a:pPr marL="457200" indent="-457200" algn="just" fontAlgn="auto">
              <a:spcBef>
                <a:spcPts val="0"/>
              </a:spcBef>
              <a:spcAft>
                <a:spcPts val="0"/>
              </a:spcAft>
              <a:buFont typeface="+mj-lt"/>
              <a:buAutoNum type="arabicPeriod"/>
              <a:defRPr/>
            </a:pPr>
            <a:r>
              <a:rPr lang="en-GB" sz="2000" b="1" i="1" kern="0" dirty="0" smtClean="0">
                <a:solidFill>
                  <a:srgbClr val="000000"/>
                </a:solidFill>
                <a:latin typeface="+mj-lt"/>
                <a:cs typeface="+mn-cs"/>
              </a:rPr>
              <a:t>IEEE </a:t>
            </a:r>
            <a:r>
              <a:rPr lang="en-GB" sz="2000" b="1" i="1" kern="0" dirty="0">
                <a:solidFill>
                  <a:srgbClr val="000000"/>
                </a:solidFill>
                <a:latin typeface="+mj-lt"/>
                <a:cs typeface="+mn-cs"/>
              </a:rPr>
              <a:t>802.15.4 web </a:t>
            </a:r>
            <a:r>
              <a:rPr lang="en-GB" sz="2000" b="1" i="1" kern="0" dirty="0" smtClean="0">
                <a:solidFill>
                  <a:srgbClr val="000000"/>
                </a:solidFill>
                <a:latin typeface="+mj-lt"/>
                <a:cs typeface="+mn-cs"/>
              </a:rPr>
              <a:t>site: </a:t>
            </a:r>
            <a:r>
              <a:rPr lang="en-GB" sz="2000" kern="0" dirty="0" smtClean="0">
                <a:solidFill>
                  <a:srgbClr val="000000"/>
                </a:solidFill>
                <a:latin typeface="+mj-lt"/>
                <a:cs typeface="+mn-cs"/>
              </a:rPr>
              <a:t>http</a:t>
            </a:r>
            <a:r>
              <a:rPr lang="en-GB" sz="2000" kern="0" dirty="0">
                <a:solidFill>
                  <a:srgbClr val="000000"/>
                </a:solidFill>
                <a:latin typeface="+mj-lt"/>
                <a:cs typeface="+mn-cs"/>
              </a:rPr>
              <a:t>://www.ieee802.org/15/pub/TG4.html</a:t>
            </a:r>
          </a:p>
          <a:p>
            <a:pPr marL="457200" indent="-457200" algn="just" fontAlgn="auto">
              <a:spcBef>
                <a:spcPts val="0"/>
              </a:spcBef>
              <a:spcAft>
                <a:spcPts val="0"/>
              </a:spcAft>
              <a:buFont typeface="+mj-lt"/>
              <a:buAutoNum type="arabicPeriod"/>
              <a:defRPr/>
            </a:pPr>
            <a:r>
              <a:rPr lang="en-US" sz="2000" dirty="0" smtClean="0">
                <a:latin typeface="+mn-lt"/>
                <a:cs typeface="+mn-cs"/>
              </a:rPr>
              <a:t>http://www.prismmodelchecker.org/casestudies/zigbee.php</a:t>
            </a:r>
            <a:endParaRPr lang="en-US" sz="2000" dirty="0">
              <a:latin typeface="+mn-lt"/>
              <a:cs typeface="+mn-cs"/>
            </a:endParaRPr>
          </a:p>
        </p:txBody>
      </p:sp>
      <p:sp>
        <p:nvSpPr>
          <p:cNvPr id="115715" name="Rectangle 2"/>
          <p:cNvSpPr>
            <a:spLocks noChangeArrowheads="1"/>
          </p:cNvSpPr>
          <p:nvPr/>
        </p:nvSpPr>
        <p:spPr bwMode="auto">
          <a:xfrm>
            <a:off x="838200" y="381000"/>
            <a:ext cx="3124200" cy="708025"/>
          </a:xfrm>
          <a:prstGeom prst="rect">
            <a:avLst/>
          </a:prstGeom>
          <a:noFill/>
          <a:ln w="9525">
            <a:noFill/>
            <a:miter lim="800000"/>
            <a:headEnd/>
            <a:tailEnd/>
          </a:ln>
        </p:spPr>
        <p:txBody>
          <a:bodyPr>
            <a:spAutoFit/>
          </a:bodyPr>
          <a:lstStyle/>
          <a:p>
            <a:r>
              <a:rPr lang="en-US" sz="4000" b="1">
                <a:latin typeface="Calibri" pitchFamily="34" charset="0"/>
              </a:rPr>
              <a:t>References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362200"/>
            <a:ext cx="6324600" cy="3600986"/>
          </a:xfrm>
          <a:prstGeom prst="rect">
            <a:avLst/>
          </a:prstGeom>
          <a:noFill/>
        </p:spPr>
        <p:txBody>
          <a:bodyPr>
            <a:spAutoFit/>
          </a:bodyPr>
          <a:lstStyle/>
          <a:p>
            <a:pPr fontAlgn="auto">
              <a:spcBef>
                <a:spcPts val="0"/>
              </a:spcBef>
              <a:spcAft>
                <a:spcPts val="0"/>
              </a:spcAft>
              <a:defRPr/>
            </a:pPr>
            <a:r>
              <a:rPr lang="en-US" sz="9600" b="1" dirty="0" smtClean="0">
                <a:effectLst>
                  <a:outerShdw blurRad="38100" dist="38100" dir="2700000" algn="tl">
                    <a:srgbClr val="000000">
                      <a:alpha val="43137"/>
                    </a:srgbClr>
                  </a:outerShdw>
                </a:effectLst>
                <a:latin typeface="+mn-lt"/>
                <a:cs typeface="+mn-cs"/>
              </a:rPr>
              <a:t>No Queries!</a:t>
            </a:r>
          </a:p>
          <a:p>
            <a:pPr fontAlgn="auto">
              <a:spcBef>
                <a:spcPts val="0"/>
              </a:spcBef>
              <a:spcAft>
                <a:spcPts val="0"/>
              </a:spcAft>
              <a:defRPr/>
            </a:pPr>
            <a:r>
              <a:rPr lang="en-US" sz="6600" b="1" dirty="0" smtClean="0">
                <a:effectLst>
                  <a:outerShdw blurRad="38100" dist="38100" dir="2700000" algn="tl">
                    <a:srgbClr val="000000">
                      <a:alpha val="43137"/>
                    </a:srgbClr>
                  </a:outerShdw>
                </a:effectLst>
                <a:latin typeface="+mn-lt"/>
                <a:cs typeface="+mn-cs"/>
              </a:rPr>
              <a:t>			. .</a:t>
            </a:r>
          </a:p>
          <a:p>
            <a:pPr fontAlgn="auto">
              <a:spcBef>
                <a:spcPts val="0"/>
              </a:spcBef>
              <a:spcAft>
                <a:spcPts val="0"/>
              </a:spcAft>
              <a:defRPr/>
            </a:pPr>
            <a:r>
              <a:rPr lang="en-US" sz="6600" b="1" dirty="0" smtClean="0">
                <a:effectLst>
                  <a:outerShdw blurRad="38100" dist="38100" dir="2700000" algn="tl">
                    <a:srgbClr val="000000">
                      <a:alpha val="43137"/>
                    </a:srgbClr>
                  </a:outerShdw>
                </a:effectLst>
                <a:latin typeface="+mn-lt"/>
                <a:cs typeface="+mn-cs"/>
              </a:rPr>
              <a:t>		     U</a:t>
            </a:r>
            <a:endParaRPr lang="en-US" sz="6600" b="1" dirty="0">
              <a:effectLst>
                <a:outerShdw blurRad="38100" dist="38100" dir="2700000" algn="tl">
                  <a:srgbClr val="000000">
                    <a:alpha val="43137"/>
                  </a:srgbClr>
                </a:outerShdw>
              </a:effectLst>
              <a:latin typeface="+mn-lt"/>
              <a:cs typeface="+mn-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533400"/>
            <a:ext cx="7225055" cy="923330"/>
          </a:xfrm>
          <a:prstGeom prst="rect">
            <a:avLst/>
          </a:prstGeom>
        </p:spPr>
        <p:txBody>
          <a:bodyPr wrap="none">
            <a:spAutoFit/>
          </a:bodyPr>
          <a:lstStyle/>
          <a:p>
            <a:r>
              <a:rPr lang="en-US" sz="5400" b="1" dirty="0" smtClean="0"/>
              <a:t>Superframe structure</a:t>
            </a:r>
            <a:endParaRPr lang="en-US" sz="5400" b="1" dirty="0"/>
          </a:p>
        </p:txBody>
      </p:sp>
      <p:sp>
        <p:nvSpPr>
          <p:cNvPr id="3" name="Rectangle 2"/>
          <p:cNvSpPr/>
          <p:nvPr/>
        </p:nvSpPr>
        <p:spPr>
          <a:xfrm>
            <a:off x="381000" y="1524000"/>
            <a:ext cx="8382000" cy="4893647"/>
          </a:xfrm>
          <a:prstGeom prst="rect">
            <a:avLst/>
          </a:prstGeom>
        </p:spPr>
        <p:txBody>
          <a:bodyPr wrap="square">
            <a:spAutoFit/>
          </a:bodyPr>
          <a:lstStyle/>
          <a:p>
            <a:pPr algn="just"/>
            <a:r>
              <a:rPr lang="en-US" sz="2400" dirty="0" smtClean="0"/>
              <a:t>In order to allow </a:t>
            </a:r>
            <a:r>
              <a:rPr lang="en-US" sz="2400" i="1" dirty="0" smtClean="0"/>
              <a:t>guaranteed time slots</a:t>
            </a:r>
            <a:r>
              <a:rPr lang="en-US" sz="2400" dirty="0" smtClean="0"/>
              <a:t> for low-latency applications and applications requiring a specific data bandwidth, IEEE 802.15.4 networks can choose to synchronize their communication according to a </a:t>
            </a:r>
            <a:r>
              <a:rPr lang="en-US" sz="2400" i="1" dirty="0" smtClean="0"/>
              <a:t>Superframe</a:t>
            </a:r>
            <a:r>
              <a:rPr lang="en-US" sz="2400" dirty="0" smtClean="0"/>
              <a:t> structure. Each Superframe consists of 16 equally sized slots and is bounded by network beacons, which are periodically broadcast by a designated coordinator device.</a:t>
            </a:r>
          </a:p>
          <a:p>
            <a:pPr algn="just"/>
            <a:r>
              <a:rPr lang="en-US" sz="2400" dirty="0" smtClean="0"/>
              <a:t>For transmissions of data frames in the contention access period, the slotted mode of the CSMA-CA algorithm is used, while transmissions in the contention free period take place according to pre-assigned guaranteed timeslots. In networks without beacon synchronization, data frames are transmitted using unslotted CSMA-CA. </a:t>
            </a:r>
            <a:endParaRPr 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l="31040" t="32292" r="19180" b="34375"/>
          <a:stretch>
            <a:fillRect/>
          </a:stretch>
        </p:blipFill>
        <p:spPr bwMode="auto">
          <a:xfrm>
            <a:off x="0" y="914400"/>
            <a:ext cx="9144000" cy="45720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1327150" y="285750"/>
            <a:ext cx="7435850" cy="609600"/>
          </a:xfrm>
        </p:spPr>
        <p:txBody>
          <a:bodyPr rtlCol="0">
            <a:normAutofit fontScale="90000"/>
          </a:bodyPr>
          <a:lstStyle/>
          <a:p>
            <a:pPr eaLnBrk="1" fontAlgn="auto" hangingPunct="1">
              <a:spcAft>
                <a:spcPts val="0"/>
              </a:spcAft>
              <a:defRPr/>
            </a:pPr>
            <a:r>
              <a:rPr lang="en-US" smtClean="0"/>
              <a:t>ZigBee as Mesh Networking</a:t>
            </a:r>
          </a:p>
        </p:txBody>
      </p:sp>
      <p:sp>
        <p:nvSpPr>
          <p:cNvPr id="96259" name="Oval 4"/>
          <p:cNvSpPr>
            <a:spLocks noChangeArrowheads="1"/>
          </p:cNvSpPr>
          <p:nvPr/>
        </p:nvSpPr>
        <p:spPr bwMode="auto">
          <a:xfrm>
            <a:off x="3886200" y="3657600"/>
            <a:ext cx="609600" cy="533400"/>
          </a:xfrm>
          <a:prstGeom prst="ellipse">
            <a:avLst/>
          </a:prstGeom>
          <a:gradFill rotWithShape="1">
            <a:gsLst>
              <a:gs pos="0">
                <a:srgbClr val="FF0000"/>
              </a:gs>
              <a:gs pos="100000">
                <a:srgbClr val="FF8B8B"/>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0" name="Oval 5"/>
          <p:cNvSpPr>
            <a:spLocks noChangeArrowheads="1"/>
          </p:cNvSpPr>
          <p:nvPr/>
        </p:nvSpPr>
        <p:spPr bwMode="auto">
          <a:xfrm>
            <a:off x="4495800" y="4724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1" name="Oval 6"/>
          <p:cNvSpPr>
            <a:spLocks noChangeArrowheads="1"/>
          </p:cNvSpPr>
          <p:nvPr/>
        </p:nvSpPr>
        <p:spPr bwMode="auto">
          <a:xfrm>
            <a:off x="4800600" y="3048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2" name="Line 7"/>
          <p:cNvSpPr>
            <a:spLocks noChangeShapeType="1"/>
          </p:cNvSpPr>
          <p:nvPr/>
        </p:nvSpPr>
        <p:spPr bwMode="auto">
          <a:xfrm>
            <a:off x="4343400" y="4191000"/>
            <a:ext cx="228600" cy="533400"/>
          </a:xfrm>
          <a:prstGeom prst="line">
            <a:avLst/>
          </a:prstGeom>
          <a:noFill/>
          <a:ln w="19050">
            <a:solidFill>
              <a:schemeClr val="tx1"/>
            </a:solidFill>
            <a:round/>
            <a:headEnd type="triangle" w="med" len="med"/>
            <a:tailEnd type="triangle" w="med" len="med"/>
          </a:ln>
        </p:spPr>
        <p:txBody>
          <a:bodyPr/>
          <a:lstStyle/>
          <a:p>
            <a:endParaRPr lang="en-US"/>
          </a:p>
        </p:txBody>
      </p:sp>
      <p:sp>
        <p:nvSpPr>
          <p:cNvPr id="96263" name="Line 8"/>
          <p:cNvSpPr>
            <a:spLocks noChangeShapeType="1"/>
          </p:cNvSpPr>
          <p:nvPr/>
        </p:nvSpPr>
        <p:spPr bwMode="auto">
          <a:xfrm flipH="1">
            <a:off x="4419600" y="3276600"/>
            <a:ext cx="381000" cy="457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264" name="Oval 9"/>
          <p:cNvSpPr>
            <a:spLocks noChangeArrowheads="1"/>
          </p:cNvSpPr>
          <p:nvPr/>
        </p:nvSpPr>
        <p:spPr bwMode="auto">
          <a:xfrm>
            <a:off x="914400" y="4876800"/>
            <a:ext cx="609600" cy="533400"/>
          </a:xfrm>
          <a:prstGeom prst="ellipse">
            <a:avLst/>
          </a:prstGeom>
          <a:gradFill rotWithShape="1">
            <a:gsLst>
              <a:gs pos="0">
                <a:srgbClr val="FF0000"/>
              </a:gs>
              <a:gs pos="100000">
                <a:srgbClr val="FF8B8B"/>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5" name="Oval 10"/>
          <p:cNvSpPr>
            <a:spLocks noChangeArrowheads="1"/>
          </p:cNvSpPr>
          <p:nvPr/>
        </p:nvSpPr>
        <p:spPr bwMode="auto">
          <a:xfrm>
            <a:off x="990600" y="5486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6" name="Oval 13"/>
          <p:cNvSpPr>
            <a:spLocks noChangeArrowheads="1"/>
          </p:cNvSpPr>
          <p:nvPr/>
        </p:nvSpPr>
        <p:spPr bwMode="auto">
          <a:xfrm>
            <a:off x="1066800" y="6019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7" name="Oval 14"/>
          <p:cNvSpPr>
            <a:spLocks noChangeArrowheads="1"/>
          </p:cNvSpPr>
          <p:nvPr/>
        </p:nvSpPr>
        <p:spPr bwMode="auto">
          <a:xfrm>
            <a:off x="6705600" y="52578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8" name="Oval 15"/>
          <p:cNvSpPr>
            <a:spLocks noChangeArrowheads="1"/>
          </p:cNvSpPr>
          <p:nvPr/>
        </p:nvSpPr>
        <p:spPr bwMode="auto">
          <a:xfrm>
            <a:off x="6019800" y="3886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69" name="Oval 16"/>
          <p:cNvSpPr>
            <a:spLocks noChangeArrowheads="1"/>
          </p:cNvSpPr>
          <p:nvPr/>
        </p:nvSpPr>
        <p:spPr bwMode="auto">
          <a:xfrm>
            <a:off x="6172200" y="2362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0" name="Oval 17"/>
          <p:cNvSpPr>
            <a:spLocks noChangeArrowheads="1"/>
          </p:cNvSpPr>
          <p:nvPr/>
        </p:nvSpPr>
        <p:spPr bwMode="auto">
          <a:xfrm>
            <a:off x="3810000" y="22860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1" name="Oval 18"/>
          <p:cNvSpPr>
            <a:spLocks noChangeArrowheads="1"/>
          </p:cNvSpPr>
          <p:nvPr/>
        </p:nvSpPr>
        <p:spPr bwMode="auto">
          <a:xfrm>
            <a:off x="7467600" y="2819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2" name="Oval 19"/>
          <p:cNvSpPr>
            <a:spLocks noChangeArrowheads="1"/>
          </p:cNvSpPr>
          <p:nvPr/>
        </p:nvSpPr>
        <p:spPr bwMode="auto">
          <a:xfrm>
            <a:off x="5715000" y="1676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3" name="Oval 20"/>
          <p:cNvSpPr>
            <a:spLocks noChangeArrowheads="1"/>
          </p:cNvSpPr>
          <p:nvPr/>
        </p:nvSpPr>
        <p:spPr bwMode="auto">
          <a:xfrm>
            <a:off x="1676400" y="22860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4" name="Oval 21"/>
          <p:cNvSpPr>
            <a:spLocks noChangeArrowheads="1"/>
          </p:cNvSpPr>
          <p:nvPr/>
        </p:nvSpPr>
        <p:spPr bwMode="auto">
          <a:xfrm>
            <a:off x="2590800" y="28194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5" name="Oval 22"/>
          <p:cNvSpPr>
            <a:spLocks noChangeArrowheads="1"/>
          </p:cNvSpPr>
          <p:nvPr/>
        </p:nvSpPr>
        <p:spPr bwMode="auto">
          <a:xfrm>
            <a:off x="1676400" y="37338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76" name="Line 23"/>
          <p:cNvSpPr>
            <a:spLocks noChangeShapeType="1"/>
          </p:cNvSpPr>
          <p:nvPr/>
        </p:nvSpPr>
        <p:spPr bwMode="auto">
          <a:xfrm>
            <a:off x="5029200" y="5029200"/>
            <a:ext cx="16002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277" name="Line 24"/>
          <p:cNvSpPr>
            <a:spLocks noChangeShapeType="1"/>
          </p:cNvSpPr>
          <p:nvPr/>
        </p:nvSpPr>
        <p:spPr bwMode="auto">
          <a:xfrm>
            <a:off x="6400800" y="4419600"/>
            <a:ext cx="381000" cy="685800"/>
          </a:xfrm>
          <a:prstGeom prst="line">
            <a:avLst/>
          </a:prstGeom>
          <a:noFill/>
          <a:ln w="19050">
            <a:solidFill>
              <a:schemeClr val="tx1"/>
            </a:solidFill>
            <a:round/>
            <a:headEnd type="triangle" w="med" len="med"/>
            <a:tailEnd type="triangle" w="med" len="med"/>
          </a:ln>
        </p:spPr>
        <p:txBody>
          <a:bodyPr/>
          <a:lstStyle/>
          <a:p>
            <a:endParaRPr lang="en-US"/>
          </a:p>
        </p:txBody>
      </p:sp>
      <p:sp>
        <p:nvSpPr>
          <p:cNvPr id="96278" name="Line 25"/>
          <p:cNvSpPr>
            <a:spLocks noChangeShapeType="1"/>
          </p:cNvSpPr>
          <p:nvPr/>
        </p:nvSpPr>
        <p:spPr bwMode="auto">
          <a:xfrm>
            <a:off x="4572000" y="3962400"/>
            <a:ext cx="1371600" cy="76200"/>
          </a:xfrm>
          <a:prstGeom prst="line">
            <a:avLst/>
          </a:prstGeom>
          <a:noFill/>
          <a:ln w="19050">
            <a:solidFill>
              <a:schemeClr val="tx1"/>
            </a:solidFill>
            <a:round/>
            <a:headEnd type="triangle" w="med" len="med"/>
            <a:tailEnd type="triangle" w="med" len="med"/>
          </a:ln>
        </p:spPr>
        <p:txBody>
          <a:bodyPr/>
          <a:lstStyle/>
          <a:p>
            <a:endParaRPr lang="en-US"/>
          </a:p>
        </p:txBody>
      </p:sp>
      <p:sp>
        <p:nvSpPr>
          <p:cNvPr id="96279" name="Oval 26"/>
          <p:cNvSpPr>
            <a:spLocks noChangeArrowheads="1"/>
          </p:cNvSpPr>
          <p:nvPr/>
        </p:nvSpPr>
        <p:spPr bwMode="auto">
          <a:xfrm>
            <a:off x="7010400" y="4191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0" name="Oval 27"/>
          <p:cNvSpPr>
            <a:spLocks noChangeArrowheads="1"/>
          </p:cNvSpPr>
          <p:nvPr/>
        </p:nvSpPr>
        <p:spPr bwMode="auto">
          <a:xfrm>
            <a:off x="7010400" y="3733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1" name="Oval 28"/>
          <p:cNvSpPr>
            <a:spLocks noChangeArrowheads="1"/>
          </p:cNvSpPr>
          <p:nvPr/>
        </p:nvSpPr>
        <p:spPr bwMode="auto">
          <a:xfrm>
            <a:off x="8229600" y="3352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2" name="Oval 29"/>
          <p:cNvSpPr>
            <a:spLocks noChangeArrowheads="1"/>
          </p:cNvSpPr>
          <p:nvPr/>
        </p:nvSpPr>
        <p:spPr bwMode="auto">
          <a:xfrm>
            <a:off x="8001000" y="2209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3" name="Oval 30"/>
          <p:cNvSpPr>
            <a:spLocks noChangeArrowheads="1"/>
          </p:cNvSpPr>
          <p:nvPr/>
        </p:nvSpPr>
        <p:spPr bwMode="auto">
          <a:xfrm>
            <a:off x="6553200" y="1371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4" name="Oval 31"/>
          <p:cNvSpPr>
            <a:spLocks noChangeArrowheads="1"/>
          </p:cNvSpPr>
          <p:nvPr/>
        </p:nvSpPr>
        <p:spPr bwMode="auto">
          <a:xfrm>
            <a:off x="5334000" y="121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5" name="Oval 32"/>
          <p:cNvSpPr>
            <a:spLocks noChangeArrowheads="1"/>
          </p:cNvSpPr>
          <p:nvPr/>
        </p:nvSpPr>
        <p:spPr bwMode="auto">
          <a:xfrm>
            <a:off x="3276600" y="1600200"/>
            <a:ext cx="457200" cy="381000"/>
          </a:xfrm>
          <a:prstGeom prst="ellipse">
            <a:avLst/>
          </a:prstGeom>
          <a:gradFill rotWithShape="1">
            <a:gsLst>
              <a:gs pos="0">
                <a:srgbClr val="003399"/>
              </a:gs>
              <a:gs pos="100000">
                <a:srgbClr val="7490C7"/>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6" name="Oval 33"/>
          <p:cNvSpPr>
            <a:spLocks noChangeArrowheads="1"/>
          </p:cNvSpPr>
          <p:nvPr/>
        </p:nvSpPr>
        <p:spPr bwMode="auto">
          <a:xfrm>
            <a:off x="2438400" y="1600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7" name="Oval 34"/>
          <p:cNvSpPr>
            <a:spLocks noChangeArrowheads="1"/>
          </p:cNvSpPr>
          <p:nvPr/>
        </p:nvSpPr>
        <p:spPr bwMode="auto">
          <a:xfrm>
            <a:off x="2819400" y="121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8" name="Oval 35"/>
          <p:cNvSpPr>
            <a:spLocks noChangeArrowheads="1"/>
          </p:cNvSpPr>
          <p:nvPr/>
        </p:nvSpPr>
        <p:spPr bwMode="auto">
          <a:xfrm>
            <a:off x="3505200" y="1066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89" name="Oval 36"/>
          <p:cNvSpPr>
            <a:spLocks noChangeArrowheads="1"/>
          </p:cNvSpPr>
          <p:nvPr/>
        </p:nvSpPr>
        <p:spPr bwMode="auto">
          <a:xfrm>
            <a:off x="4114800" y="1524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0" name="Oval 37"/>
          <p:cNvSpPr>
            <a:spLocks noChangeArrowheads="1"/>
          </p:cNvSpPr>
          <p:nvPr/>
        </p:nvSpPr>
        <p:spPr bwMode="auto">
          <a:xfrm>
            <a:off x="1219200" y="1981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1" name="Oval 38"/>
          <p:cNvSpPr>
            <a:spLocks noChangeArrowheads="1"/>
          </p:cNvSpPr>
          <p:nvPr/>
        </p:nvSpPr>
        <p:spPr bwMode="auto">
          <a:xfrm>
            <a:off x="1143000" y="2590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2" name="Oval 39"/>
          <p:cNvSpPr>
            <a:spLocks noChangeArrowheads="1"/>
          </p:cNvSpPr>
          <p:nvPr/>
        </p:nvSpPr>
        <p:spPr bwMode="auto">
          <a:xfrm>
            <a:off x="1676400" y="29718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3" name="Oval 40"/>
          <p:cNvSpPr>
            <a:spLocks noChangeArrowheads="1"/>
          </p:cNvSpPr>
          <p:nvPr/>
        </p:nvSpPr>
        <p:spPr bwMode="auto">
          <a:xfrm>
            <a:off x="838200" y="32004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4" name="Oval 41"/>
          <p:cNvSpPr>
            <a:spLocks noChangeArrowheads="1"/>
          </p:cNvSpPr>
          <p:nvPr/>
        </p:nvSpPr>
        <p:spPr bwMode="auto">
          <a:xfrm>
            <a:off x="838200" y="4038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5" name="Oval 42"/>
          <p:cNvSpPr>
            <a:spLocks noChangeArrowheads="1"/>
          </p:cNvSpPr>
          <p:nvPr/>
        </p:nvSpPr>
        <p:spPr bwMode="auto">
          <a:xfrm>
            <a:off x="1752600" y="4419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6" name="Oval 43"/>
          <p:cNvSpPr>
            <a:spLocks noChangeArrowheads="1"/>
          </p:cNvSpPr>
          <p:nvPr/>
        </p:nvSpPr>
        <p:spPr bwMode="auto">
          <a:xfrm>
            <a:off x="2590800" y="44196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297" name="Line 45"/>
          <p:cNvSpPr>
            <a:spLocks noChangeShapeType="1"/>
          </p:cNvSpPr>
          <p:nvPr/>
        </p:nvSpPr>
        <p:spPr bwMode="auto">
          <a:xfrm flipH="1">
            <a:off x="2209800" y="3962400"/>
            <a:ext cx="1600200" cy="0"/>
          </a:xfrm>
          <a:prstGeom prst="line">
            <a:avLst/>
          </a:prstGeom>
          <a:noFill/>
          <a:ln w="19050">
            <a:solidFill>
              <a:schemeClr val="tx1"/>
            </a:solidFill>
            <a:round/>
            <a:headEnd type="triangle" w="med" len="med"/>
            <a:tailEnd type="triangle" w="med" len="med"/>
          </a:ln>
        </p:spPr>
        <p:txBody>
          <a:bodyPr/>
          <a:lstStyle/>
          <a:p>
            <a:endParaRPr lang="en-US"/>
          </a:p>
        </p:txBody>
      </p:sp>
      <p:sp>
        <p:nvSpPr>
          <p:cNvPr id="96298" name="Line 46"/>
          <p:cNvSpPr>
            <a:spLocks noChangeShapeType="1"/>
          </p:cNvSpPr>
          <p:nvPr/>
        </p:nvSpPr>
        <p:spPr bwMode="auto">
          <a:xfrm flipH="1" flipV="1">
            <a:off x="3048000" y="3200400"/>
            <a:ext cx="838200" cy="609600"/>
          </a:xfrm>
          <a:prstGeom prst="line">
            <a:avLst/>
          </a:prstGeom>
          <a:noFill/>
          <a:ln w="19050">
            <a:solidFill>
              <a:schemeClr val="tx1"/>
            </a:solidFill>
            <a:round/>
            <a:headEnd type="triangle" w="med" len="med"/>
            <a:tailEnd type="triangle" w="med" len="med"/>
          </a:ln>
        </p:spPr>
        <p:txBody>
          <a:bodyPr/>
          <a:lstStyle/>
          <a:p>
            <a:endParaRPr lang="en-US"/>
          </a:p>
        </p:txBody>
      </p:sp>
      <p:sp>
        <p:nvSpPr>
          <p:cNvPr id="96299" name="Line 47"/>
          <p:cNvSpPr>
            <a:spLocks noChangeShapeType="1"/>
          </p:cNvSpPr>
          <p:nvPr/>
        </p:nvSpPr>
        <p:spPr bwMode="auto">
          <a:xfrm flipH="1" flipV="1">
            <a:off x="3657600" y="1981200"/>
            <a:ext cx="2286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0" name="Line 48"/>
          <p:cNvSpPr>
            <a:spLocks noChangeShapeType="1"/>
          </p:cNvSpPr>
          <p:nvPr/>
        </p:nvSpPr>
        <p:spPr bwMode="auto">
          <a:xfrm flipV="1">
            <a:off x="6324600" y="2819400"/>
            <a:ext cx="76200" cy="990600"/>
          </a:xfrm>
          <a:prstGeom prst="line">
            <a:avLst/>
          </a:prstGeom>
          <a:noFill/>
          <a:ln w="19050">
            <a:solidFill>
              <a:schemeClr val="tx1"/>
            </a:solidFill>
            <a:round/>
            <a:headEnd type="triangle" w="med" len="med"/>
            <a:tailEnd type="triangle" w="med" len="med"/>
          </a:ln>
        </p:spPr>
        <p:txBody>
          <a:bodyPr/>
          <a:lstStyle/>
          <a:p>
            <a:endParaRPr lang="en-US"/>
          </a:p>
        </p:txBody>
      </p:sp>
      <p:sp>
        <p:nvSpPr>
          <p:cNvPr id="96301" name="Line 49"/>
          <p:cNvSpPr>
            <a:spLocks noChangeShapeType="1"/>
          </p:cNvSpPr>
          <p:nvPr/>
        </p:nvSpPr>
        <p:spPr bwMode="auto">
          <a:xfrm flipH="1" flipV="1">
            <a:off x="6705600" y="2590800"/>
            <a:ext cx="6858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2" name="Line 50"/>
          <p:cNvSpPr>
            <a:spLocks noChangeShapeType="1"/>
          </p:cNvSpPr>
          <p:nvPr/>
        </p:nvSpPr>
        <p:spPr bwMode="auto">
          <a:xfrm>
            <a:off x="6096000" y="2057400"/>
            <a:ext cx="1524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3" name="Line 51"/>
          <p:cNvSpPr>
            <a:spLocks noChangeShapeType="1"/>
          </p:cNvSpPr>
          <p:nvPr/>
        </p:nvSpPr>
        <p:spPr bwMode="auto">
          <a:xfrm>
            <a:off x="4343400" y="2438400"/>
            <a:ext cx="1752600" cy="76200"/>
          </a:xfrm>
          <a:prstGeom prst="line">
            <a:avLst/>
          </a:prstGeom>
          <a:noFill/>
          <a:ln w="19050">
            <a:solidFill>
              <a:schemeClr val="tx1"/>
            </a:solidFill>
            <a:round/>
            <a:headEnd type="triangle" w="med" len="med"/>
            <a:tailEnd type="triangle" w="med" len="med"/>
          </a:ln>
        </p:spPr>
        <p:txBody>
          <a:bodyPr/>
          <a:lstStyle/>
          <a:p>
            <a:endParaRPr lang="en-US"/>
          </a:p>
        </p:txBody>
      </p:sp>
      <p:sp>
        <p:nvSpPr>
          <p:cNvPr id="96304" name="Line 52"/>
          <p:cNvSpPr>
            <a:spLocks noChangeShapeType="1"/>
          </p:cNvSpPr>
          <p:nvPr/>
        </p:nvSpPr>
        <p:spPr bwMode="auto">
          <a:xfrm flipH="1">
            <a:off x="3124200" y="2590800"/>
            <a:ext cx="6096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5" name="Line 53"/>
          <p:cNvSpPr>
            <a:spLocks noChangeShapeType="1"/>
          </p:cNvSpPr>
          <p:nvPr/>
        </p:nvSpPr>
        <p:spPr bwMode="auto">
          <a:xfrm flipH="1">
            <a:off x="2209800" y="2438400"/>
            <a:ext cx="1524000" cy="0"/>
          </a:xfrm>
          <a:prstGeom prst="line">
            <a:avLst/>
          </a:prstGeom>
          <a:noFill/>
          <a:ln w="19050">
            <a:solidFill>
              <a:schemeClr val="tx1"/>
            </a:solidFill>
            <a:round/>
            <a:headEnd type="triangle" w="med" len="med"/>
            <a:tailEnd type="triangle" w="med" len="med"/>
          </a:ln>
        </p:spPr>
        <p:txBody>
          <a:bodyPr/>
          <a:lstStyle/>
          <a:p>
            <a:endParaRPr lang="en-US"/>
          </a:p>
        </p:txBody>
      </p:sp>
      <p:sp>
        <p:nvSpPr>
          <p:cNvPr id="96306" name="Line 54"/>
          <p:cNvSpPr>
            <a:spLocks noChangeShapeType="1"/>
          </p:cNvSpPr>
          <p:nvPr/>
        </p:nvSpPr>
        <p:spPr bwMode="auto">
          <a:xfrm>
            <a:off x="2133600" y="2590800"/>
            <a:ext cx="457200" cy="304800"/>
          </a:xfrm>
          <a:prstGeom prst="line">
            <a:avLst/>
          </a:prstGeom>
          <a:noFill/>
          <a:ln w="19050">
            <a:solidFill>
              <a:schemeClr val="tx1"/>
            </a:solidFill>
            <a:round/>
            <a:headEnd type="triangle" w="med" len="med"/>
            <a:tailEnd type="triangle" w="med" len="med"/>
          </a:ln>
        </p:spPr>
        <p:txBody>
          <a:bodyPr/>
          <a:lstStyle/>
          <a:p>
            <a:endParaRPr lang="en-US"/>
          </a:p>
        </p:txBody>
      </p:sp>
      <p:sp>
        <p:nvSpPr>
          <p:cNvPr id="96307" name="Line 55"/>
          <p:cNvSpPr>
            <a:spLocks noChangeShapeType="1"/>
          </p:cNvSpPr>
          <p:nvPr/>
        </p:nvSpPr>
        <p:spPr bwMode="auto">
          <a:xfrm>
            <a:off x="7162800" y="56388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08" name="Line 56"/>
          <p:cNvSpPr>
            <a:spLocks noChangeShapeType="1"/>
          </p:cNvSpPr>
          <p:nvPr/>
        </p:nvSpPr>
        <p:spPr bwMode="auto">
          <a:xfrm flipV="1">
            <a:off x="7239000" y="51816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09" name="Text Box 58"/>
          <p:cNvSpPr txBox="1">
            <a:spLocks noChangeArrowheads="1"/>
          </p:cNvSpPr>
          <p:nvPr/>
        </p:nvSpPr>
        <p:spPr bwMode="auto">
          <a:xfrm>
            <a:off x="1600200" y="4953000"/>
            <a:ext cx="2252663" cy="366713"/>
          </a:xfrm>
          <a:prstGeom prst="rect">
            <a:avLst/>
          </a:prstGeom>
          <a:noFill/>
          <a:ln w="9525">
            <a:noFill/>
            <a:miter lim="800000"/>
            <a:headEnd/>
            <a:tailEnd/>
          </a:ln>
        </p:spPr>
        <p:txBody>
          <a:bodyPr wrap="none">
            <a:spAutoFit/>
          </a:bodyPr>
          <a:lstStyle/>
          <a:p>
            <a:r>
              <a:rPr lang="en-US">
                <a:latin typeface="Comic Sans MS" pitchFamily="66" charset="0"/>
              </a:rPr>
              <a:t>ZigBee Coordinator</a:t>
            </a:r>
          </a:p>
        </p:txBody>
      </p:sp>
      <p:sp>
        <p:nvSpPr>
          <p:cNvPr id="96310" name="Text Box 59"/>
          <p:cNvSpPr txBox="1">
            <a:spLocks noChangeArrowheads="1"/>
          </p:cNvSpPr>
          <p:nvPr/>
        </p:nvSpPr>
        <p:spPr bwMode="auto">
          <a:xfrm>
            <a:off x="1676400" y="5486400"/>
            <a:ext cx="2274888" cy="366713"/>
          </a:xfrm>
          <a:prstGeom prst="rect">
            <a:avLst/>
          </a:prstGeom>
          <a:noFill/>
          <a:ln w="9525">
            <a:noFill/>
            <a:miter lim="800000"/>
            <a:headEnd/>
            <a:tailEnd/>
          </a:ln>
        </p:spPr>
        <p:txBody>
          <a:bodyPr wrap="none">
            <a:spAutoFit/>
          </a:bodyPr>
          <a:lstStyle/>
          <a:p>
            <a:r>
              <a:rPr lang="en-US">
                <a:latin typeface="Comic Sans MS" pitchFamily="66" charset="0"/>
              </a:rPr>
              <a:t>ZigBee Router/FFD</a:t>
            </a:r>
          </a:p>
        </p:txBody>
      </p:sp>
      <p:sp>
        <p:nvSpPr>
          <p:cNvPr id="96311" name="Text Box 60"/>
          <p:cNvSpPr txBox="1">
            <a:spLocks noChangeArrowheads="1"/>
          </p:cNvSpPr>
          <p:nvPr/>
        </p:nvSpPr>
        <p:spPr bwMode="auto">
          <a:xfrm>
            <a:off x="1676400" y="5943600"/>
            <a:ext cx="1436688" cy="366713"/>
          </a:xfrm>
          <a:prstGeom prst="rect">
            <a:avLst/>
          </a:prstGeom>
          <a:noFill/>
          <a:ln w="9525">
            <a:noFill/>
            <a:miter lim="800000"/>
            <a:headEnd/>
            <a:tailEnd/>
          </a:ln>
        </p:spPr>
        <p:txBody>
          <a:bodyPr wrap="none">
            <a:spAutoFit/>
          </a:bodyPr>
          <a:lstStyle/>
          <a:p>
            <a:r>
              <a:rPr lang="en-US">
                <a:latin typeface="Comic Sans MS" pitchFamily="66" charset="0"/>
              </a:rPr>
              <a:t>ZigBee RFD</a:t>
            </a:r>
          </a:p>
        </p:txBody>
      </p:sp>
      <p:sp>
        <p:nvSpPr>
          <p:cNvPr id="96312" name="Oval 61"/>
          <p:cNvSpPr>
            <a:spLocks noChangeArrowheads="1"/>
          </p:cNvSpPr>
          <p:nvPr/>
        </p:nvSpPr>
        <p:spPr bwMode="auto">
          <a:xfrm>
            <a:off x="7620000" y="57150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313" name="Oval 62"/>
          <p:cNvSpPr>
            <a:spLocks noChangeArrowheads="1"/>
          </p:cNvSpPr>
          <p:nvPr/>
        </p:nvSpPr>
        <p:spPr bwMode="auto">
          <a:xfrm>
            <a:off x="7696200" y="5029200"/>
            <a:ext cx="304800" cy="228600"/>
          </a:xfrm>
          <a:prstGeom prst="ellipse">
            <a:avLst/>
          </a:prstGeom>
          <a:gradFill rotWithShape="1">
            <a:gsLst>
              <a:gs pos="0">
                <a:srgbClr val="009900"/>
              </a:gs>
              <a:gs pos="100000">
                <a:srgbClr val="7CCB7C"/>
              </a:gs>
            </a:gsLst>
            <a:path path="shape">
              <a:fillToRect l="50000" t="50000" r="50000" b="50000"/>
            </a:path>
          </a:gradFill>
          <a:ln w="9525">
            <a:solidFill>
              <a:schemeClr val="folHlink"/>
            </a:solidFill>
            <a:round/>
            <a:headEnd/>
            <a:tailEnd/>
          </a:ln>
        </p:spPr>
        <p:txBody>
          <a:bodyPr wrap="none" anchor="ctr"/>
          <a:lstStyle/>
          <a:p>
            <a:endParaRPr lang="en-US">
              <a:latin typeface="Calibri" pitchFamily="34" charset="0"/>
            </a:endParaRPr>
          </a:p>
        </p:txBody>
      </p:sp>
      <p:sp>
        <p:nvSpPr>
          <p:cNvPr id="96314" name="Line 63"/>
          <p:cNvSpPr>
            <a:spLocks noChangeShapeType="1"/>
          </p:cNvSpPr>
          <p:nvPr/>
        </p:nvSpPr>
        <p:spPr bwMode="auto">
          <a:xfrm>
            <a:off x="2133600" y="4114800"/>
            <a:ext cx="457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5" name="Line 64"/>
          <p:cNvSpPr>
            <a:spLocks noChangeShapeType="1"/>
          </p:cNvSpPr>
          <p:nvPr/>
        </p:nvSpPr>
        <p:spPr bwMode="auto">
          <a:xfrm>
            <a:off x="1143000" y="3429000"/>
            <a:ext cx="533400" cy="3810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6" name="Line 66"/>
          <p:cNvSpPr>
            <a:spLocks noChangeShapeType="1"/>
          </p:cNvSpPr>
          <p:nvPr/>
        </p:nvSpPr>
        <p:spPr bwMode="auto">
          <a:xfrm flipV="1">
            <a:off x="1219200" y="3962400"/>
            <a:ext cx="4572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7" name="Line 67"/>
          <p:cNvSpPr>
            <a:spLocks noChangeShapeType="1"/>
          </p:cNvSpPr>
          <p:nvPr/>
        </p:nvSpPr>
        <p:spPr bwMode="auto">
          <a:xfrm flipH="1">
            <a:off x="2057400" y="3200400"/>
            <a:ext cx="533400" cy="533400"/>
          </a:xfrm>
          <a:prstGeom prst="line">
            <a:avLst/>
          </a:prstGeom>
          <a:noFill/>
          <a:ln w="19050">
            <a:solidFill>
              <a:schemeClr val="tx1"/>
            </a:solidFill>
            <a:round/>
            <a:headEnd type="triangle" w="med" len="med"/>
            <a:tailEnd type="triangle" w="med" len="med"/>
          </a:ln>
        </p:spPr>
        <p:txBody>
          <a:bodyPr/>
          <a:lstStyle/>
          <a:p>
            <a:endParaRPr lang="en-US"/>
          </a:p>
        </p:txBody>
      </p:sp>
      <p:sp>
        <p:nvSpPr>
          <p:cNvPr id="96318" name="Line 68"/>
          <p:cNvSpPr>
            <a:spLocks noChangeShapeType="1"/>
          </p:cNvSpPr>
          <p:nvPr/>
        </p:nvSpPr>
        <p:spPr bwMode="auto">
          <a:xfrm flipH="1">
            <a:off x="1905000" y="4114800"/>
            <a:ext cx="0" cy="2286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19" name="Line 69"/>
          <p:cNvSpPr>
            <a:spLocks noChangeShapeType="1"/>
          </p:cNvSpPr>
          <p:nvPr/>
        </p:nvSpPr>
        <p:spPr bwMode="auto">
          <a:xfrm flipH="1">
            <a:off x="1828800" y="2667000"/>
            <a:ext cx="76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0" name="Line 70"/>
          <p:cNvSpPr>
            <a:spLocks noChangeShapeType="1"/>
          </p:cNvSpPr>
          <p:nvPr/>
        </p:nvSpPr>
        <p:spPr bwMode="auto">
          <a:xfrm flipH="1">
            <a:off x="3581400" y="1295400"/>
            <a:ext cx="762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1" name="Line 71"/>
          <p:cNvSpPr>
            <a:spLocks noChangeShapeType="1"/>
          </p:cNvSpPr>
          <p:nvPr/>
        </p:nvSpPr>
        <p:spPr bwMode="auto">
          <a:xfrm>
            <a:off x="3124200" y="14478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2" name="Line 72"/>
          <p:cNvSpPr>
            <a:spLocks noChangeShapeType="1"/>
          </p:cNvSpPr>
          <p:nvPr/>
        </p:nvSpPr>
        <p:spPr bwMode="auto">
          <a:xfrm flipH="1" flipV="1">
            <a:off x="2743200" y="1752600"/>
            <a:ext cx="457200" cy="76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3" name="Line 73"/>
          <p:cNvSpPr>
            <a:spLocks noChangeShapeType="1"/>
          </p:cNvSpPr>
          <p:nvPr/>
        </p:nvSpPr>
        <p:spPr bwMode="auto">
          <a:xfrm flipH="1">
            <a:off x="3733800" y="1676400"/>
            <a:ext cx="381000" cy="762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4" name="Line 74"/>
          <p:cNvSpPr>
            <a:spLocks noChangeShapeType="1"/>
          </p:cNvSpPr>
          <p:nvPr/>
        </p:nvSpPr>
        <p:spPr bwMode="auto">
          <a:xfrm>
            <a:off x="1524000" y="22098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5" name="Line 75"/>
          <p:cNvSpPr>
            <a:spLocks noChangeShapeType="1"/>
          </p:cNvSpPr>
          <p:nvPr/>
        </p:nvSpPr>
        <p:spPr bwMode="auto">
          <a:xfrm flipV="1">
            <a:off x="1447800" y="2514600"/>
            <a:ext cx="2286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6" name="Line 76"/>
          <p:cNvSpPr>
            <a:spLocks noChangeShapeType="1"/>
          </p:cNvSpPr>
          <p:nvPr/>
        </p:nvSpPr>
        <p:spPr bwMode="auto">
          <a:xfrm flipV="1">
            <a:off x="6553200" y="38100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7" name="Line 77"/>
          <p:cNvSpPr>
            <a:spLocks noChangeShapeType="1"/>
          </p:cNvSpPr>
          <p:nvPr/>
        </p:nvSpPr>
        <p:spPr bwMode="auto">
          <a:xfrm>
            <a:off x="6553200" y="41148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8" name="Line 78"/>
          <p:cNvSpPr>
            <a:spLocks noChangeShapeType="1"/>
          </p:cNvSpPr>
          <p:nvPr/>
        </p:nvSpPr>
        <p:spPr bwMode="auto">
          <a:xfrm flipV="1">
            <a:off x="7848600" y="2514600"/>
            <a:ext cx="228600" cy="3048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29" name="Line 79"/>
          <p:cNvSpPr>
            <a:spLocks noChangeShapeType="1"/>
          </p:cNvSpPr>
          <p:nvPr/>
        </p:nvSpPr>
        <p:spPr bwMode="auto">
          <a:xfrm>
            <a:off x="7848600" y="3200400"/>
            <a:ext cx="3810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30" name="Line 80"/>
          <p:cNvSpPr>
            <a:spLocks noChangeShapeType="1"/>
          </p:cNvSpPr>
          <p:nvPr/>
        </p:nvSpPr>
        <p:spPr bwMode="auto">
          <a:xfrm flipV="1">
            <a:off x="6248400" y="1600200"/>
            <a:ext cx="304800" cy="152400"/>
          </a:xfrm>
          <a:prstGeom prst="line">
            <a:avLst/>
          </a:prstGeom>
          <a:noFill/>
          <a:ln w="28575">
            <a:solidFill>
              <a:srgbClr val="FF0000"/>
            </a:solidFill>
            <a:prstDash val="sysDot"/>
            <a:round/>
            <a:headEnd type="triangle" w="med" len="med"/>
            <a:tailEnd type="triangle" w="med" len="med"/>
          </a:ln>
        </p:spPr>
        <p:txBody>
          <a:bodyPr/>
          <a:lstStyle/>
          <a:p>
            <a:endParaRPr lang="en-US"/>
          </a:p>
        </p:txBody>
      </p:sp>
      <p:sp>
        <p:nvSpPr>
          <p:cNvPr id="96331" name="Line 81"/>
          <p:cNvSpPr>
            <a:spLocks noChangeShapeType="1"/>
          </p:cNvSpPr>
          <p:nvPr/>
        </p:nvSpPr>
        <p:spPr bwMode="auto">
          <a:xfrm>
            <a:off x="5562600" y="1447800"/>
            <a:ext cx="228600" cy="228600"/>
          </a:xfrm>
          <a:prstGeom prst="line">
            <a:avLst/>
          </a:prstGeom>
          <a:noFill/>
          <a:ln w="28575">
            <a:solidFill>
              <a:srgbClr val="FF0000"/>
            </a:solidFill>
            <a:prstDash val="sysDot"/>
            <a:round/>
            <a:headEnd type="triangle" w="med" len="me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ZigBee General Characteristics</a:t>
            </a:r>
          </a:p>
        </p:txBody>
      </p:sp>
      <p:sp>
        <p:nvSpPr>
          <p:cNvPr id="63491" name="Rectangle 3"/>
          <p:cNvSpPr>
            <a:spLocks noGrp="1" noChangeArrowheads="1"/>
          </p:cNvSpPr>
          <p:nvPr>
            <p:ph type="body" idx="1"/>
          </p:nvPr>
        </p:nvSpPr>
        <p:spPr/>
        <p:txBody>
          <a:bodyPr/>
          <a:lstStyle/>
          <a:p>
            <a:pPr eaLnBrk="1" hangingPunct="1"/>
            <a:r>
              <a:rPr lang="en-US" sz="2800" smtClean="0"/>
              <a:t>Data rates of 20 kbps and up to 250 kbps</a:t>
            </a:r>
          </a:p>
          <a:p>
            <a:pPr eaLnBrk="1" hangingPunct="1"/>
            <a:r>
              <a:rPr lang="en-US" sz="2800" smtClean="0"/>
              <a:t>Star or Peer-to-Peer network topologies</a:t>
            </a:r>
          </a:p>
          <a:p>
            <a:pPr eaLnBrk="1" hangingPunct="1"/>
            <a:r>
              <a:rPr lang="en-US" sz="2800" smtClean="0"/>
              <a:t>Support for Low Latency Devices</a:t>
            </a:r>
          </a:p>
          <a:p>
            <a:pPr eaLnBrk="1" hangingPunct="1"/>
            <a:r>
              <a:rPr lang="en-US" sz="2800" smtClean="0"/>
              <a:t>CSMA-CA Channel Access</a:t>
            </a:r>
          </a:p>
          <a:p>
            <a:pPr eaLnBrk="1" hangingPunct="1"/>
            <a:r>
              <a:rPr lang="en-US" sz="2800" smtClean="0"/>
              <a:t>Handshaking</a:t>
            </a:r>
          </a:p>
          <a:p>
            <a:pPr eaLnBrk="1" hangingPunct="1"/>
            <a:r>
              <a:rPr lang="en-US" sz="2800" smtClean="0"/>
              <a:t>Low Power Usage consumption</a:t>
            </a:r>
          </a:p>
          <a:p>
            <a:pPr eaLnBrk="1" hangingPunct="1"/>
            <a:r>
              <a:rPr lang="en-US" sz="2800" smtClean="0"/>
              <a:t>3 Frequencies bands with 27 channels</a:t>
            </a:r>
          </a:p>
          <a:p>
            <a:pPr eaLnBrk="1" hangingPunct="1"/>
            <a:r>
              <a:rPr lang="en-US" sz="2800" smtClean="0"/>
              <a:t>Extremely low duty-cycle (&lt;0.1%)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762000"/>
            <a:ext cx="8382000" cy="4524315"/>
          </a:xfrm>
          <a:prstGeom prst="rect">
            <a:avLst/>
          </a:prstGeom>
        </p:spPr>
        <p:txBody>
          <a:bodyPr wrap="square">
            <a:spAutoFit/>
          </a:bodyPr>
          <a:lstStyle/>
          <a:p>
            <a:pPr algn="just"/>
            <a:r>
              <a:rPr lang="en-US" sz="2400" dirty="0" smtClean="0"/>
              <a:t>The mesh networking provides high reliability and more extensive range.</a:t>
            </a:r>
          </a:p>
          <a:p>
            <a:pPr algn="just"/>
            <a:endParaRPr lang="en-US" sz="2400" dirty="0" smtClean="0"/>
          </a:p>
          <a:p>
            <a:pPr algn="just"/>
            <a:r>
              <a:rPr lang="en-US" sz="2400" dirty="0" smtClean="0"/>
              <a:t>The typical example of a heterogeneous network is a </a:t>
            </a:r>
            <a:r>
              <a:rPr lang="en-US" sz="2400" b="1" i="1" dirty="0" smtClean="0"/>
              <a:t>wireless light switch</a:t>
            </a:r>
            <a:r>
              <a:rPr lang="en-US" sz="2400" dirty="0" smtClean="0"/>
              <a:t>: The ZigBee node at the lamp may receive constantly, since it is connected to the mains supply, while a battery-powered light switch would remain asleep until the switch is thrown. The switch then wakes up, sends a command to the lamp, receives an acknowledgment, and returns to sleep. In such a network the lamp node will be at least a ZigBee Router, if not the ZigBee Coordinator; the switch node is typically a ZigBee End Device.</a:t>
            </a: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981200" y="1466850"/>
          <a:ext cx="1752600" cy="1314450"/>
        </p:xfrm>
        <a:graphic>
          <a:graphicData uri="http://schemas.openxmlformats.org/presentationml/2006/ole">
            <p:oleObj spid="_x0000_s110594" name="Photo Editor Photo" r:id="rId3" imgW="4877223" imgH="3657917" progId="">
              <p:embed/>
            </p:oleObj>
          </a:graphicData>
        </a:graphic>
      </p:graphicFrame>
      <p:sp>
        <p:nvSpPr>
          <p:cNvPr id="2053" name="Oval 3"/>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4" name="Oval 4"/>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5" name="Oval 5"/>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6" name="Oval 6"/>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7" name="Oval 7"/>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8" name="Oval 8"/>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59" name="Oval 9"/>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0" name="Oval 10"/>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1" name="Oval 11"/>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2" name="Oval 12"/>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3" name="Oval 13"/>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2064" name="Oval 14"/>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2051" name="Object 3"/>
          <p:cNvGraphicFramePr>
            <a:graphicFrameLocks noChangeAspect="1"/>
          </p:cNvGraphicFramePr>
          <p:nvPr/>
        </p:nvGraphicFramePr>
        <p:xfrm>
          <a:off x="228600" y="1771650"/>
          <a:ext cx="2057400" cy="1782763"/>
        </p:xfrm>
        <a:graphic>
          <a:graphicData uri="http://schemas.openxmlformats.org/presentationml/2006/ole">
            <p:oleObj spid="_x0000_s110595" name="Photo Editor Photo" r:id="rId4" imgW="1607619" imgH="1394581" progId="">
              <p:embed/>
            </p:oleObj>
          </a:graphicData>
        </a:graphic>
      </p:graphicFrame>
      <p:graphicFrame>
        <p:nvGraphicFramePr>
          <p:cNvPr id="2052" name="Object 4"/>
          <p:cNvGraphicFramePr>
            <a:graphicFrameLocks noChangeAspect="1"/>
          </p:cNvGraphicFramePr>
          <p:nvPr/>
        </p:nvGraphicFramePr>
        <p:xfrm>
          <a:off x="8001000" y="4972050"/>
          <a:ext cx="939800" cy="1162050"/>
        </p:xfrm>
        <a:graphic>
          <a:graphicData uri="http://schemas.openxmlformats.org/presentationml/2006/ole">
            <p:oleObj spid="_x0000_s110596" name="Photo Editor Photo" r:id="rId5" imgW="769687" imgH="952583" progId="">
              <p:embed/>
            </p:oleObj>
          </a:graphicData>
        </a:graphic>
      </p:graphicFrame>
      <p:sp>
        <p:nvSpPr>
          <p:cNvPr id="27667" name="Rectangle 19"/>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981200" y="1466850"/>
          <a:ext cx="1752600" cy="1314450"/>
        </p:xfrm>
        <a:graphic>
          <a:graphicData uri="http://schemas.openxmlformats.org/presentationml/2006/ole">
            <p:oleObj spid="_x0000_s111618" name="Photo Editor Photo" r:id="rId3" imgW="4877223" imgH="3657917" progId="">
              <p:embed/>
            </p:oleObj>
          </a:graphicData>
        </a:graphic>
      </p:graphicFrame>
      <p:graphicFrame>
        <p:nvGraphicFramePr>
          <p:cNvPr id="3075" name="Object 3"/>
          <p:cNvGraphicFramePr>
            <a:graphicFrameLocks noChangeAspect="1"/>
          </p:cNvGraphicFramePr>
          <p:nvPr/>
        </p:nvGraphicFramePr>
        <p:xfrm>
          <a:off x="228600" y="1771650"/>
          <a:ext cx="2057400" cy="1782763"/>
        </p:xfrm>
        <a:graphic>
          <a:graphicData uri="http://schemas.openxmlformats.org/presentationml/2006/ole">
            <p:oleObj spid="_x0000_s111619" name="Photo Editor Photo" r:id="rId4" imgW="1607619" imgH="1394581" progId="">
              <p:embed/>
            </p:oleObj>
          </a:graphicData>
        </a:graphic>
      </p:graphicFrame>
      <p:sp>
        <p:nvSpPr>
          <p:cNvPr id="3077"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78"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79"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0"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1"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2"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3"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4"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5"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6"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7"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8"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3089"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3090"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3091" name="Line 18"/>
          <p:cNvSpPr>
            <a:spLocks noChangeShapeType="1"/>
          </p:cNvSpPr>
          <p:nvPr/>
        </p:nvSpPr>
        <p:spPr bwMode="auto">
          <a:xfrm>
            <a:off x="4157663" y="4068763"/>
            <a:ext cx="479425" cy="150812"/>
          </a:xfrm>
          <a:prstGeom prst="line">
            <a:avLst/>
          </a:prstGeom>
          <a:noFill/>
          <a:ln w="38100">
            <a:solidFill>
              <a:srgbClr val="000099"/>
            </a:solidFill>
            <a:round/>
            <a:headEnd type="triangle" w="med" len="med"/>
            <a:tailEnd type="triangle" w="med" len="med"/>
          </a:ln>
        </p:spPr>
        <p:txBody>
          <a:bodyPr/>
          <a:lstStyle/>
          <a:p>
            <a:endParaRPr lang="en-US"/>
          </a:p>
        </p:txBody>
      </p:sp>
      <p:sp>
        <p:nvSpPr>
          <p:cNvPr id="3092" name="Line 19"/>
          <p:cNvSpPr>
            <a:spLocks noChangeShapeType="1"/>
          </p:cNvSpPr>
          <p:nvPr/>
        </p:nvSpPr>
        <p:spPr bwMode="auto">
          <a:xfrm>
            <a:off x="5535613" y="4473575"/>
            <a:ext cx="914400" cy="450850"/>
          </a:xfrm>
          <a:prstGeom prst="line">
            <a:avLst/>
          </a:prstGeom>
          <a:noFill/>
          <a:ln w="38100">
            <a:solidFill>
              <a:srgbClr val="000099"/>
            </a:solidFill>
            <a:round/>
            <a:headEnd type="triangle" w="med" len="med"/>
            <a:tailEnd type="triangle" w="med" len="med"/>
          </a:ln>
        </p:spPr>
        <p:txBody>
          <a:bodyPr/>
          <a:lstStyle/>
          <a:p>
            <a:endParaRPr lang="en-US"/>
          </a:p>
        </p:txBody>
      </p:sp>
      <p:sp>
        <p:nvSpPr>
          <p:cNvPr id="3093" name="Line 20"/>
          <p:cNvSpPr>
            <a:spLocks noChangeShapeType="1"/>
          </p:cNvSpPr>
          <p:nvPr/>
        </p:nvSpPr>
        <p:spPr bwMode="auto">
          <a:xfrm>
            <a:off x="7288213" y="5299075"/>
            <a:ext cx="508000" cy="269875"/>
          </a:xfrm>
          <a:prstGeom prst="line">
            <a:avLst/>
          </a:prstGeom>
          <a:noFill/>
          <a:ln w="38100">
            <a:solidFill>
              <a:srgbClr val="000099"/>
            </a:solidFill>
            <a:round/>
            <a:headEnd type="triangle" w="med" len="med"/>
            <a:tailEnd type="triangle" w="med" len="med"/>
          </a:ln>
        </p:spPr>
        <p:txBody>
          <a:bodyPr/>
          <a:lstStyle/>
          <a:p>
            <a:endParaRPr lang="en-US"/>
          </a:p>
        </p:txBody>
      </p:sp>
      <p:sp>
        <p:nvSpPr>
          <p:cNvPr id="3094" name="Line 21"/>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3095" name="Line 22"/>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3096" name="Line 23"/>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3097" name="Line 24"/>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3098" name="Line 25"/>
          <p:cNvSpPr>
            <a:spLocks noChangeShapeType="1"/>
          </p:cNvSpPr>
          <p:nvPr/>
        </p:nvSpPr>
        <p:spPr bwMode="auto">
          <a:xfrm>
            <a:off x="3789363" y="5602288"/>
            <a:ext cx="942975" cy="107950"/>
          </a:xfrm>
          <a:prstGeom prst="line">
            <a:avLst/>
          </a:prstGeom>
          <a:noFill/>
          <a:ln w="38100">
            <a:solidFill>
              <a:srgbClr val="000080"/>
            </a:solidFill>
            <a:round/>
            <a:headEnd type="triangle" w="med" len="med"/>
            <a:tailEnd type="triangle" w="med" len="med"/>
          </a:ln>
        </p:spPr>
        <p:txBody>
          <a:bodyPr/>
          <a:lstStyle/>
          <a:p>
            <a:endParaRPr lang="en-US"/>
          </a:p>
        </p:txBody>
      </p:sp>
      <p:sp>
        <p:nvSpPr>
          <p:cNvPr id="3099" name="Line 26"/>
          <p:cNvSpPr>
            <a:spLocks noChangeShapeType="1"/>
          </p:cNvSpPr>
          <p:nvPr/>
        </p:nvSpPr>
        <p:spPr bwMode="auto">
          <a:xfrm flipV="1">
            <a:off x="5602288" y="5305425"/>
            <a:ext cx="989012" cy="387350"/>
          </a:xfrm>
          <a:prstGeom prst="line">
            <a:avLst/>
          </a:prstGeom>
          <a:noFill/>
          <a:ln w="38100">
            <a:solidFill>
              <a:srgbClr val="000080"/>
            </a:solidFill>
            <a:round/>
            <a:headEnd type="triangle" w="med" len="med"/>
            <a:tailEnd type="triangle" w="med" len="med"/>
          </a:ln>
        </p:spPr>
        <p:txBody>
          <a:bodyPr/>
          <a:lstStyle/>
          <a:p>
            <a:endParaRPr lang="en-US"/>
          </a:p>
        </p:txBody>
      </p:sp>
      <p:sp>
        <p:nvSpPr>
          <p:cNvPr id="3100" name="Line 27"/>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3101" name="Line 28"/>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3102" name="Line 29"/>
          <p:cNvSpPr>
            <a:spLocks noChangeShapeType="1"/>
          </p:cNvSpPr>
          <p:nvPr/>
        </p:nvSpPr>
        <p:spPr bwMode="auto">
          <a:xfrm>
            <a:off x="4495800" y="2228850"/>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3103" name="Line 30"/>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3104" name="Line 31"/>
          <p:cNvSpPr>
            <a:spLocks noChangeShapeType="1"/>
          </p:cNvSpPr>
          <p:nvPr/>
        </p:nvSpPr>
        <p:spPr bwMode="auto">
          <a:xfrm flipH="1" flipV="1">
            <a:off x="7543800" y="2457450"/>
            <a:ext cx="388938"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3105" name="Line 32"/>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3106" name="Line 33"/>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3107" name="Line 34"/>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3108" name="Line 35"/>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3109" name="Line 36"/>
          <p:cNvSpPr>
            <a:spLocks noChangeShapeType="1"/>
          </p:cNvSpPr>
          <p:nvPr/>
        </p:nvSpPr>
        <p:spPr bwMode="auto">
          <a:xfrm flipV="1">
            <a:off x="5843588" y="5918200"/>
            <a:ext cx="1766887" cy="73025"/>
          </a:xfrm>
          <a:prstGeom prst="line">
            <a:avLst/>
          </a:prstGeom>
          <a:noFill/>
          <a:ln w="38100">
            <a:solidFill>
              <a:srgbClr val="000080"/>
            </a:solidFill>
            <a:round/>
            <a:headEnd type="triangle" w="med" len="med"/>
            <a:tailEnd type="triangle" w="med" len="med"/>
          </a:ln>
        </p:spPr>
        <p:txBody>
          <a:bodyPr/>
          <a:lstStyle/>
          <a:p>
            <a:endParaRPr lang="en-US"/>
          </a:p>
        </p:txBody>
      </p:sp>
      <p:sp>
        <p:nvSpPr>
          <p:cNvPr id="3110" name="Line 37"/>
          <p:cNvSpPr>
            <a:spLocks noChangeShapeType="1"/>
          </p:cNvSpPr>
          <p:nvPr/>
        </p:nvSpPr>
        <p:spPr bwMode="auto">
          <a:xfrm flipV="1">
            <a:off x="5080000" y="4733925"/>
            <a:ext cx="28575"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3111" name="Line 38"/>
          <p:cNvSpPr>
            <a:spLocks noChangeShapeType="1"/>
          </p:cNvSpPr>
          <p:nvPr/>
        </p:nvSpPr>
        <p:spPr bwMode="auto">
          <a:xfrm flipH="1" flipV="1">
            <a:off x="3940175" y="4346575"/>
            <a:ext cx="928688" cy="1150938"/>
          </a:xfrm>
          <a:prstGeom prst="line">
            <a:avLst/>
          </a:prstGeom>
          <a:noFill/>
          <a:ln w="38100">
            <a:solidFill>
              <a:srgbClr val="000080"/>
            </a:solidFill>
            <a:round/>
            <a:headEnd type="triangle" w="med" len="med"/>
            <a:tailEnd type="triangle" w="med" len="med"/>
          </a:ln>
        </p:spPr>
        <p:txBody>
          <a:bodyPr/>
          <a:lstStyle/>
          <a:p>
            <a:endParaRPr lang="en-US"/>
          </a:p>
        </p:txBody>
      </p:sp>
      <p:sp>
        <p:nvSpPr>
          <p:cNvPr id="3112" name="Line 39"/>
          <p:cNvSpPr>
            <a:spLocks noChangeShapeType="1"/>
          </p:cNvSpPr>
          <p:nvPr/>
        </p:nvSpPr>
        <p:spPr bwMode="auto">
          <a:xfrm flipV="1">
            <a:off x="5467350" y="3824288"/>
            <a:ext cx="688975" cy="266700"/>
          </a:xfrm>
          <a:prstGeom prst="line">
            <a:avLst/>
          </a:prstGeom>
          <a:noFill/>
          <a:ln w="38100">
            <a:solidFill>
              <a:srgbClr val="000080"/>
            </a:solidFill>
            <a:round/>
            <a:headEnd type="triangle" w="med" len="med"/>
            <a:tailEnd type="triangle" w="med" len="med"/>
          </a:ln>
        </p:spPr>
        <p:txBody>
          <a:bodyPr/>
          <a:lstStyle/>
          <a:p>
            <a:endParaRPr lang="en-US"/>
          </a:p>
        </p:txBody>
      </p:sp>
      <p:sp>
        <p:nvSpPr>
          <p:cNvPr id="3113" name="Line 40"/>
          <p:cNvSpPr>
            <a:spLocks noChangeShapeType="1"/>
          </p:cNvSpPr>
          <p:nvPr/>
        </p:nvSpPr>
        <p:spPr bwMode="auto">
          <a:xfrm flipV="1">
            <a:off x="5197475" y="2935288"/>
            <a:ext cx="315913" cy="868362"/>
          </a:xfrm>
          <a:prstGeom prst="line">
            <a:avLst/>
          </a:prstGeom>
          <a:noFill/>
          <a:ln w="38100">
            <a:solidFill>
              <a:srgbClr val="000080"/>
            </a:solidFill>
            <a:round/>
            <a:headEnd type="triangle" w="med" len="med"/>
            <a:tailEnd type="triangle" w="med" len="med"/>
          </a:ln>
        </p:spPr>
        <p:txBody>
          <a:bodyPr/>
          <a:lstStyle/>
          <a:p>
            <a:endParaRPr lang="en-US"/>
          </a:p>
        </p:txBody>
      </p:sp>
      <p:sp>
        <p:nvSpPr>
          <p:cNvPr id="3114" name="Line 41"/>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3115" name="Line 42"/>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3116" name="Line 43"/>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3117" name="Line 46"/>
          <p:cNvSpPr>
            <a:spLocks noChangeShapeType="1"/>
          </p:cNvSpPr>
          <p:nvPr/>
        </p:nvSpPr>
        <p:spPr bwMode="auto">
          <a:xfrm>
            <a:off x="3244850" y="2152650"/>
            <a:ext cx="533400" cy="76200"/>
          </a:xfrm>
          <a:prstGeom prst="line">
            <a:avLst/>
          </a:prstGeom>
          <a:noFill/>
          <a:ln w="38100">
            <a:solidFill>
              <a:srgbClr val="000080"/>
            </a:solidFill>
            <a:round/>
            <a:headEnd type="triangle" w="med" len="med"/>
            <a:tailEnd type="triangle" w="med" len="med"/>
          </a:ln>
        </p:spPr>
        <p:txBody>
          <a:bodyPr/>
          <a:lstStyle/>
          <a:p>
            <a:endParaRPr lang="en-US"/>
          </a:p>
        </p:txBody>
      </p:sp>
      <p:sp>
        <p:nvSpPr>
          <p:cNvPr id="3118" name="Line 47"/>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graphicFrame>
        <p:nvGraphicFramePr>
          <p:cNvPr id="3076" name="Object 4"/>
          <p:cNvGraphicFramePr>
            <a:graphicFrameLocks noChangeAspect="1"/>
          </p:cNvGraphicFramePr>
          <p:nvPr/>
        </p:nvGraphicFramePr>
        <p:xfrm>
          <a:off x="8001000" y="4972050"/>
          <a:ext cx="939800" cy="1162050"/>
        </p:xfrm>
        <a:graphic>
          <a:graphicData uri="http://schemas.openxmlformats.org/presentationml/2006/ole">
            <p:oleObj spid="_x0000_s111620" name="Photo Editor Photo" r:id="rId5" imgW="769687" imgH="952583" progId="">
              <p:embed/>
            </p:oleObj>
          </a:graphicData>
        </a:graphic>
      </p:graphicFrame>
      <p:sp>
        <p:nvSpPr>
          <p:cNvPr id="28721" name="Rectangle 49"/>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981200" y="1466850"/>
          <a:ext cx="1752600" cy="1314450"/>
        </p:xfrm>
        <a:graphic>
          <a:graphicData uri="http://schemas.openxmlformats.org/presentationml/2006/ole">
            <p:oleObj spid="_x0000_s112642" name="Photo Editor Photo" r:id="rId3" imgW="4877223" imgH="3657917" progId="">
              <p:embed/>
            </p:oleObj>
          </a:graphicData>
        </a:graphic>
      </p:graphicFrame>
      <p:graphicFrame>
        <p:nvGraphicFramePr>
          <p:cNvPr id="4099" name="Object 3"/>
          <p:cNvGraphicFramePr>
            <a:graphicFrameLocks noChangeAspect="1"/>
          </p:cNvGraphicFramePr>
          <p:nvPr/>
        </p:nvGraphicFramePr>
        <p:xfrm>
          <a:off x="228600" y="1771650"/>
          <a:ext cx="2057400" cy="1782763"/>
        </p:xfrm>
        <a:graphic>
          <a:graphicData uri="http://schemas.openxmlformats.org/presentationml/2006/ole">
            <p:oleObj spid="_x0000_s112643" name="Photo Editor Photo" r:id="rId4" imgW="1607619" imgH="1394581" progId="">
              <p:embed/>
            </p:oleObj>
          </a:graphicData>
        </a:graphic>
      </p:graphicFrame>
      <p:sp>
        <p:nvSpPr>
          <p:cNvPr id="4101"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2"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3"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4"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5"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6"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7"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8"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09"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0"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1"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2"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4113"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4114"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4115" name="Line 18"/>
          <p:cNvSpPr>
            <a:spLocks noChangeShapeType="1"/>
          </p:cNvSpPr>
          <p:nvPr/>
        </p:nvSpPr>
        <p:spPr bwMode="auto">
          <a:xfrm>
            <a:off x="4157663" y="4068763"/>
            <a:ext cx="479425" cy="150812"/>
          </a:xfrm>
          <a:prstGeom prst="line">
            <a:avLst/>
          </a:prstGeom>
          <a:noFill/>
          <a:ln w="38100">
            <a:solidFill>
              <a:srgbClr val="FF0000"/>
            </a:solidFill>
            <a:round/>
            <a:headEnd type="triangle" w="med" len="med"/>
            <a:tailEnd type="triangle" w="med" len="med"/>
          </a:ln>
        </p:spPr>
        <p:txBody>
          <a:bodyPr/>
          <a:lstStyle/>
          <a:p>
            <a:endParaRPr lang="en-US"/>
          </a:p>
        </p:txBody>
      </p:sp>
      <p:sp>
        <p:nvSpPr>
          <p:cNvPr id="4116" name="Line 19"/>
          <p:cNvSpPr>
            <a:spLocks noChangeShapeType="1"/>
          </p:cNvSpPr>
          <p:nvPr/>
        </p:nvSpPr>
        <p:spPr bwMode="auto">
          <a:xfrm>
            <a:off x="5535613" y="4473575"/>
            <a:ext cx="914400" cy="450850"/>
          </a:xfrm>
          <a:prstGeom prst="line">
            <a:avLst/>
          </a:prstGeom>
          <a:noFill/>
          <a:ln w="38100">
            <a:solidFill>
              <a:srgbClr val="FF0000"/>
            </a:solidFill>
            <a:round/>
            <a:headEnd type="triangle" w="med" len="med"/>
            <a:tailEnd type="triangle" w="med" len="med"/>
          </a:ln>
        </p:spPr>
        <p:txBody>
          <a:bodyPr/>
          <a:lstStyle/>
          <a:p>
            <a:endParaRPr lang="en-US"/>
          </a:p>
        </p:txBody>
      </p:sp>
      <p:sp>
        <p:nvSpPr>
          <p:cNvPr id="4117" name="Line 20"/>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4118" name="Oval 21"/>
          <p:cNvSpPr>
            <a:spLocks noChangeArrowheads="1"/>
          </p:cNvSpPr>
          <p:nvPr/>
        </p:nvSpPr>
        <p:spPr bwMode="auto">
          <a:xfrm>
            <a:off x="3629025" y="3749675"/>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19" name="Oval 22"/>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20" name="Oval 23"/>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21" name="Line 24"/>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4122" name="Line 25"/>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4123" name="Line 26"/>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4124" name="Line 27"/>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4125" name="Line 28"/>
          <p:cNvSpPr>
            <a:spLocks noChangeShapeType="1"/>
          </p:cNvSpPr>
          <p:nvPr/>
        </p:nvSpPr>
        <p:spPr bwMode="auto">
          <a:xfrm>
            <a:off x="3789363" y="5602288"/>
            <a:ext cx="942975" cy="107950"/>
          </a:xfrm>
          <a:prstGeom prst="line">
            <a:avLst/>
          </a:prstGeom>
          <a:noFill/>
          <a:ln w="38100">
            <a:solidFill>
              <a:srgbClr val="000080"/>
            </a:solidFill>
            <a:round/>
            <a:headEnd type="triangle" w="med" len="med"/>
            <a:tailEnd type="triangle" w="med" len="med"/>
          </a:ln>
        </p:spPr>
        <p:txBody>
          <a:bodyPr/>
          <a:lstStyle/>
          <a:p>
            <a:endParaRPr lang="en-US"/>
          </a:p>
        </p:txBody>
      </p:sp>
      <p:sp>
        <p:nvSpPr>
          <p:cNvPr id="4126" name="Line 29"/>
          <p:cNvSpPr>
            <a:spLocks noChangeShapeType="1"/>
          </p:cNvSpPr>
          <p:nvPr/>
        </p:nvSpPr>
        <p:spPr bwMode="auto">
          <a:xfrm flipV="1">
            <a:off x="5602288" y="5305425"/>
            <a:ext cx="989012" cy="387350"/>
          </a:xfrm>
          <a:prstGeom prst="line">
            <a:avLst/>
          </a:prstGeom>
          <a:noFill/>
          <a:ln w="38100">
            <a:solidFill>
              <a:srgbClr val="000080"/>
            </a:solidFill>
            <a:round/>
            <a:headEnd type="triangle" w="med" len="med"/>
            <a:tailEnd type="triangle" w="med" len="med"/>
          </a:ln>
        </p:spPr>
        <p:txBody>
          <a:bodyPr/>
          <a:lstStyle/>
          <a:p>
            <a:endParaRPr lang="en-US"/>
          </a:p>
        </p:txBody>
      </p:sp>
      <p:sp>
        <p:nvSpPr>
          <p:cNvPr id="4127" name="Line 30"/>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4128" name="Line 31"/>
          <p:cNvSpPr>
            <a:spLocks noChangeShapeType="1"/>
          </p:cNvSpPr>
          <p:nvPr/>
        </p:nvSpPr>
        <p:spPr bwMode="auto">
          <a:xfrm flipV="1">
            <a:off x="3865563" y="2681288"/>
            <a:ext cx="207962" cy="792162"/>
          </a:xfrm>
          <a:prstGeom prst="line">
            <a:avLst/>
          </a:prstGeom>
          <a:noFill/>
          <a:ln w="38100">
            <a:solidFill>
              <a:srgbClr val="FF0000"/>
            </a:solidFill>
            <a:round/>
            <a:headEnd type="triangle" w="med" len="med"/>
            <a:tailEnd type="triangle" w="med" len="med"/>
          </a:ln>
        </p:spPr>
        <p:txBody>
          <a:bodyPr/>
          <a:lstStyle/>
          <a:p>
            <a:endParaRPr lang="en-US"/>
          </a:p>
        </p:txBody>
      </p:sp>
      <p:sp>
        <p:nvSpPr>
          <p:cNvPr id="4129" name="Line 32"/>
          <p:cNvSpPr>
            <a:spLocks noChangeShapeType="1"/>
          </p:cNvSpPr>
          <p:nvPr/>
        </p:nvSpPr>
        <p:spPr bwMode="auto">
          <a:xfrm>
            <a:off x="4524375" y="2246313"/>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4130" name="Line 33"/>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4131" name="Line 34"/>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4132" name="Line 35"/>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4133" name="Line 36"/>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4134" name="Line 37"/>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4135" name="Line 38"/>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4136" name="Line 39"/>
          <p:cNvSpPr>
            <a:spLocks noChangeShapeType="1"/>
          </p:cNvSpPr>
          <p:nvPr/>
        </p:nvSpPr>
        <p:spPr bwMode="auto">
          <a:xfrm flipV="1">
            <a:off x="5843588" y="5918200"/>
            <a:ext cx="1766887" cy="73025"/>
          </a:xfrm>
          <a:prstGeom prst="line">
            <a:avLst/>
          </a:prstGeom>
          <a:noFill/>
          <a:ln w="38100">
            <a:solidFill>
              <a:srgbClr val="000080"/>
            </a:solidFill>
            <a:round/>
            <a:headEnd type="triangle" w="med" len="med"/>
            <a:tailEnd type="triangle" w="med" len="med"/>
          </a:ln>
        </p:spPr>
        <p:txBody>
          <a:bodyPr/>
          <a:lstStyle/>
          <a:p>
            <a:endParaRPr lang="en-US"/>
          </a:p>
        </p:txBody>
      </p:sp>
      <p:sp>
        <p:nvSpPr>
          <p:cNvPr id="4137" name="Line 40"/>
          <p:cNvSpPr>
            <a:spLocks noChangeShapeType="1"/>
          </p:cNvSpPr>
          <p:nvPr/>
        </p:nvSpPr>
        <p:spPr bwMode="auto">
          <a:xfrm flipV="1">
            <a:off x="5080000" y="4733925"/>
            <a:ext cx="28575"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4138" name="Line 41"/>
          <p:cNvSpPr>
            <a:spLocks noChangeShapeType="1"/>
          </p:cNvSpPr>
          <p:nvPr/>
        </p:nvSpPr>
        <p:spPr bwMode="auto">
          <a:xfrm flipH="1" flipV="1">
            <a:off x="3940175" y="4346575"/>
            <a:ext cx="928688" cy="1150938"/>
          </a:xfrm>
          <a:prstGeom prst="line">
            <a:avLst/>
          </a:prstGeom>
          <a:noFill/>
          <a:ln w="38100">
            <a:solidFill>
              <a:srgbClr val="000080"/>
            </a:solidFill>
            <a:round/>
            <a:headEnd type="triangle" w="med" len="med"/>
            <a:tailEnd type="triangle" w="med" len="med"/>
          </a:ln>
        </p:spPr>
        <p:txBody>
          <a:bodyPr/>
          <a:lstStyle/>
          <a:p>
            <a:endParaRPr lang="en-US"/>
          </a:p>
        </p:txBody>
      </p:sp>
      <p:sp>
        <p:nvSpPr>
          <p:cNvPr id="4139" name="Line 42"/>
          <p:cNvSpPr>
            <a:spLocks noChangeShapeType="1"/>
          </p:cNvSpPr>
          <p:nvPr/>
        </p:nvSpPr>
        <p:spPr bwMode="auto">
          <a:xfrm flipV="1">
            <a:off x="5467350" y="3824288"/>
            <a:ext cx="688975" cy="266700"/>
          </a:xfrm>
          <a:prstGeom prst="line">
            <a:avLst/>
          </a:prstGeom>
          <a:noFill/>
          <a:ln w="38100">
            <a:solidFill>
              <a:srgbClr val="000080"/>
            </a:solidFill>
            <a:round/>
            <a:headEnd type="triangle" w="med" len="med"/>
            <a:tailEnd type="triangle" w="med" len="med"/>
          </a:ln>
        </p:spPr>
        <p:txBody>
          <a:bodyPr/>
          <a:lstStyle/>
          <a:p>
            <a:endParaRPr lang="en-US"/>
          </a:p>
        </p:txBody>
      </p:sp>
      <p:sp>
        <p:nvSpPr>
          <p:cNvPr id="4140" name="Line 43"/>
          <p:cNvSpPr>
            <a:spLocks noChangeShapeType="1"/>
          </p:cNvSpPr>
          <p:nvPr/>
        </p:nvSpPr>
        <p:spPr bwMode="auto">
          <a:xfrm flipV="1">
            <a:off x="5197475" y="2935288"/>
            <a:ext cx="315913" cy="868362"/>
          </a:xfrm>
          <a:prstGeom prst="line">
            <a:avLst/>
          </a:prstGeom>
          <a:noFill/>
          <a:ln w="38100">
            <a:solidFill>
              <a:srgbClr val="000080"/>
            </a:solidFill>
            <a:round/>
            <a:headEnd type="triangle" w="med" len="med"/>
            <a:tailEnd type="triangle" w="med" len="med"/>
          </a:ln>
        </p:spPr>
        <p:txBody>
          <a:bodyPr/>
          <a:lstStyle/>
          <a:p>
            <a:endParaRPr lang="en-US"/>
          </a:p>
        </p:txBody>
      </p:sp>
      <p:sp>
        <p:nvSpPr>
          <p:cNvPr id="4141" name="Line 44"/>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4142" name="Line 45"/>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4143" name="Line 46"/>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4144" name="Line 49"/>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4145" name="Line 50"/>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4146" name="Oval 51"/>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4147" name="Oval 52"/>
          <p:cNvSpPr>
            <a:spLocks noChangeArrowheads="1"/>
          </p:cNvSpPr>
          <p:nvPr/>
        </p:nvSpPr>
        <p:spPr bwMode="auto">
          <a:xfrm rot="-1500000">
            <a:off x="2963863" y="1939925"/>
            <a:ext cx="228600" cy="152400"/>
          </a:xfrm>
          <a:prstGeom prst="ellipse">
            <a:avLst/>
          </a:prstGeom>
          <a:solidFill>
            <a:srgbClr val="FFFF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4100" name="Object 4"/>
          <p:cNvGraphicFramePr>
            <a:graphicFrameLocks noChangeAspect="1"/>
          </p:cNvGraphicFramePr>
          <p:nvPr/>
        </p:nvGraphicFramePr>
        <p:xfrm>
          <a:off x="8001000" y="4972050"/>
          <a:ext cx="939800" cy="1162050"/>
        </p:xfrm>
        <a:graphic>
          <a:graphicData uri="http://schemas.openxmlformats.org/presentationml/2006/ole">
            <p:oleObj spid="_x0000_s112644" name="Photo Editor Photo" r:id="rId5" imgW="769687" imgH="952583" progId="">
              <p:embed/>
            </p:oleObj>
          </a:graphicData>
        </a:graphic>
      </p:graphicFrame>
      <p:sp>
        <p:nvSpPr>
          <p:cNvPr id="29750" name="Rectangle 54"/>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981200" y="1466850"/>
          <a:ext cx="1752600" cy="1314450"/>
        </p:xfrm>
        <a:graphic>
          <a:graphicData uri="http://schemas.openxmlformats.org/presentationml/2006/ole">
            <p:oleObj spid="_x0000_s113666" name="Photo Editor Photo" r:id="rId3" imgW="4877223" imgH="3657917" progId="">
              <p:embed/>
            </p:oleObj>
          </a:graphicData>
        </a:graphic>
      </p:graphicFrame>
      <p:graphicFrame>
        <p:nvGraphicFramePr>
          <p:cNvPr id="5123" name="Object 3"/>
          <p:cNvGraphicFramePr>
            <a:graphicFrameLocks noChangeAspect="1"/>
          </p:cNvGraphicFramePr>
          <p:nvPr/>
        </p:nvGraphicFramePr>
        <p:xfrm>
          <a:off x="228600" y="1771650"/>
          <a:ext cx="2057400" cy="1782763"/>
        </p:xfrm>
        <a:graphic>
          <a:graphicData uri="http://schemas.openxmlformats.org/presentationml/2006/ole">
            <p:oleObj spid="_x0000_s113667" name="Photo Editor Photo" r:id="rId4" imgW="1607619" imgH="1394581" progId="">
              <p:embed/>
            </p:oleObj>
          </a:graphicData>
        </a:graphic>
      </p:graphicFrame>
      <p:sp>
        <p:nvSpPr>
          <p:cNvPr id="5125"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6"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7"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8"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29"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0"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1"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2"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3"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4"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5"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6"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5137"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5138"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5139" name="Oval 18"/>
          <p:cNvSpPr>
            <a:spLocks noChangeArrowheads="1"/>
          </p:cNvSpPr>
          <p:nvPr/>
        </p:nvSpPr>
        <p:spPr bwMode="auto">
          <a:xfrm>
            <a:off x="3629025" y="3749675"/>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40" name="Oval 19"/>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41" name="Oval 20"/>
          <p:cNvSpPr>
            <a:spLocks noChangeArrowheads="1"/>
          </p:cNvSpPr>
          <p:nvPr/>
        </p:nvSpPr>
        <p:spPr bwMode="auto">
          <a:xfrm>
            <a:off x="4784725" y="3995738"/>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5142" name="Oval 21"/>
          <p:cNvSpPr>
            <a:spLocks noChangeArrowheads="1"/>
          </p:cNvSpPr>
          <p:nvPr/>
        </p:nvSpPr>
        <p:spPr bwMode="auto">
          <a:xfrm>
            <a:off x="4833938" y="5514975"/>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5143" name="Line 22"/>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5144" name="Line 23"/>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5145" name="Line 24"/>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5146" name="Line 25"/>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5147" name="Line 26"/>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5148" name="Line 27"/>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5149" name="Line 28"/>
          <p:cNvSpPr>
            <a:spLocks noChangeShapeType="1"/>
          </p:cNvSpPr>
          <p:nvPr/>
        </p:nvSpPr>
        <p:spPr bwMode="auto">
          <a:xfrm>
            <a:off x="4524375" y="2246313"/>
            <a:ext cx="717550" cy="120650"/>
          </a:xfrm>
          <a:prstGeom prst="line">
            <a:avLst/>
          </a:prstGeom>
          <a:noFill/>
          <a:ln w="38100">
            <a:solidFill>
              <a:srgbClr val="000080"/>
            </a:solidFill>
            <a:round/>
            <a:headEnd type="triangle" w="med" len="med"/>
            <a:tailEnd type="triangle" w="med" len="med"/>
          </a:ln>
        </p:spPr>
        <p:txBody>
          <a:bodyPr/>
          <a:lstStyle/>
          <a:p>
            <a:endParaRPr lang="en-US"/>
          </a:p>
        </p:txBody>
      </p:sp>
      <p:sp>
        <p:nvSpPr>
          <p:cNvPr id="5150" name="Line 29"/>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5151" name="Line 30"/>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5152" name="Line 31"/>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5153" name="Line 32"/>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5154" name="Line 33"/>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5155" name="Line 34"/>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5156" name="Line 35"/>
          <p:cNvSpPr>
            <a:spLocks noChangeShapeType="1"/>
          </p:cNvSpPr>
          <p:nvPr/>
        </p:nvSpPr>
        <p:spPr bwMode="auto">
          <a:xfrm flipV="1">
            <a:off x="4232275" y="2882900"/>
            <a:ext cx="993775" cy="733425"/>
          </a:xfrm>
          <a:prstGeom prst="line">
            <a:avLst/>
          </a:prstGeom>
          <a:noFill/>
          <a:ln w="38100">
            <a:solidFill>
              <a:srgbClr val="000080"/>
            </a:solidFill>
            <a:round/>
            <a:headEnd type="triangle" w="med" len="med"/>
            <a:tailEnd type="triangle" w="med" len="med"/>
          </a:ln>
        </p:spPr>
        <p:txBody>
          <a:bodyPr/>
          <a:lstStyle/>
          <a:p>
            <a:endParaRPr lang="en-US"/>
          </a:p>
        </p:txBody>
      </p:sp>
      <p:sp>
        <p:nvSpPr>
          <p:cNvPr id="5157" name="Line 36"/>
          <p:cNvSpPr>
            <a:spLocks noChangeShapeType="1"/>
          </p:cNvSpPr>
          <p:nvPr/>
        </p:nvSpPr>
        <p:spPr bwMode="auto">
          <a:xfrm flipH="1" flipV="1">
            <a:off x="5851525" y="2968625"/>
            <a:ext cx="361950" cy="393700"/>
          </a:xfrm>
          <a:prstGeom prst="line">
            <a:avLst/>
          </a:prstGeom>
          <a:noFill/>
          <a:ln w="38100">
            <a:solidFill>
              <a:srgbClr val="000080"/>
            </a:solidFill>
            <a:round/>
            <a:headEnd type="triangle" w="med" len="med"/>
            <a:tailEnd type="triangle" w="med" len="med"/>
          </a:ln>
        </p:spPr>
        <p:txBody>
          <a:bodyPr/>
          <a:lstStyle/>
          <a:p>
            <a:endParaRPr lang="en-US"/>
          </a:p>
        </p:txBody>
      </p:sp>
      <p:sp>
        <p:nvSpPr>
          <p:cNvPr id="5158" name="Line 37"/>
          <p:cNvSpPr>
            <a:spLocks noChangeShapeType="1"/>
          </p:cNvSpPr>
          <p:nvPr/>
        </p:nvSpPr>
        <p:spPr bwMode="auto">
          <a:xfrm flipH="1" flipV="1">
            <a:off x="6750050" y="3917950"/>
            <a:ext cx="123825" cy="630238"/>
          </a:xfrm>
          <a:prstGeom prst="line">
            <a:avLst/>
          </a:prstGeom>
          <a:noFill/>
          <a:ln w="38100">
            <a:solidFill>
              <a:srgbClr val="000080"/>
            </a:solidFill>
            <a:round/>
            <a:headEnd type="triangle" w="med" len="med"/>
            <a:tailEnd type="triangle" w="med" len="med"/>
          </a:ln>
        </p:spPr>
        <p:txBody>
          <a:bodyPr/>
          <a:lstStyle/>
          <a:p>
            <a:endParaRPr lang="en-US"/>
          </a:p>
        </p:txBody>
      </p:sp>
      <p:sp>
        <p:nvSpPr>
          <p:cNvPr id="5159" name="Line 40"/>
          <p:cNvSpPr>
            <a:spLocks noChangeShapeType="1"/>
          </p:cNvSpPr>
          <p:nvPr/>
        </p:nvSpPr>
        <p:spPr bwMode="auto">
          <a:xfrm>
            <a:off x="3244850" y="2152650"/>
            <a:ext cx="533400" cy="76200"/>
          </a:xfrm>
          <a:prstGeom prst="line">
            <a:avLst/>
          </a:prstGeom>
          <a:noFill/>
          <a:ln w="38100">
            <a:solidFill>
              <a:srgbClr val="000080"/>
            </a:solidFill>
            <a:round/>
            <a:headEnd type="triangle" w="med" len="med"/>
            <a:tailEnd type="triangle" w="med" len="med"/>
          </a:ln>
        </p:spPr>
        <p:txBody>
          <a:bodyPr/>
          <a:lstStyle/>
          <a:p>
            <a:endParaRPr lang="en-US"/>
          </a:p>
        </p:txBody>
      </p:sp>
      <p:sp>
        <p:nvSpPr>
          <p:cNvPr id="5160" name="Line 41"/>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5161" name="Line 42"/>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5162" name="Oval 43"/>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5163" name="Line 44"/>
          <p:cNvSpPr>
            <a:spLocks noChangeShapeType="1"/>
          </p:cNvSpPr>
          <p:nvPr/>
        </p:nvSpPr>
        <p:spPr bwMode="auto">
          <a:xfrm flipV="1">
            <a:off x="3865563" y="2681288"/>
            <a:ext cx="207962" cy="792162"/>
          </a:xfrm>
          <a:prstGeom prst="line">
            <a:avLst/>
          </a:prstGeom>
          <a:noFill/>
          <a:ln w="38100">
            <a:solidFill>
              <a:srgbClr val="FF0000"/>
            </a:solidFill>
            <a:round/>
            <a:headEnd type="triangle" w="med" len="med"/>
            <a:tailEnd type="triangle" w="med" len="med"/>
          </a:ln>
        </p:spPr>
        <p:txBody>
          <a:bodyPr/>
          <a:lstStyle/>
          <a:p>
            <a:endParaRPr lang="en-US"/>
          </a:p>
        </p:txBody>
      </p:sp>
      <p:sp>
        <p:nvSpPr>
          <p:cNvPr id="5164" name="Line 45"/>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5165" name="Oval 46"/>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5124" name="Object 4"/>
          <p:cNvGraphicFramePr>
            <a:graphicFrameLocks noChangeAspect="1"/>
          </p:cNvGraphicFramePr>
          <p:nvPr/>
        </p:nvGraphicFramePr>
        <p:xfrm>
          <a:off x="8001000" y="4972050"/>
          <a:ext cx="939800" cy="1162050"/>
        </p:xfrm>
        <a:graphic>
          <a:graphicData uri="http://schemas.openxmlformats.org/presentationml/2006/ole">
            <p:oleObj spid="_x0000_s113668" name="Photo Editor Photo" r:id="rId5" imgW="769687" imgH="952583" progId="">
              <p:embed/>
            </p:oleObj>
          </a:graphicData>
        </a:graphic>
      </p:graphicFrame>
      <p:sp>
        <p:nvSpPr>
          <p:cNvPr id="30768" name="Rectangle 48"/>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981200" y="1466850"/>
          <a:ext cx="1752600" cy="1314450"/>
        </p:xfrm>
        <a:graphic>
          <a:graphicData uri="http://schemas.openxmlformats.org/presentationml/2006/ole">
            <p:oleObj spid="_x0000_s114690" name="Photo Editor Photo" r:id="rId3" imgW="4877223" imgH="3657917" progId="">
              <p:embed/>
            </p:oleObj>
          </a:graphicData>
        </a:graphic>
      </p:graphicFrame>
      <p:graphicFrame>
        <p:nvGraphicFramePr>
          <p:cNvPr id="6147" name="Object 3"/>
          <p:cNvGraphicFramePr>
            <a:graphicFrameLocks noChangeAspect="1"/>
          </p:cNvGraphicFramePr>
          <p:nvPr/>
        </p:nvGraphicFramePr>
        <p:xfrm>
          <a:off x="228600" y="1771650"/>
          <a:ext cx="2057400" cy="1782763"/>
        </p:xfrm>
        <a:graphic>
          <a:graphicData uri="http://schemas.openxmlformats.org/presentationml/2006/ole">
            <p:oleObj spid="_x0000_s114691" name="Photo Editor Photo" r:id="rId4" imgW="1607619" imgH="1394581" progId="">
              <p:embed/>
            </p:oleObj>
          </a:graphicData>
        </a:graphic>
      </p:graphicFrame>
      <p:sp>
        <p:nvSpPr>
          <p:cNvPr id="6149" name="Oval 4"/>
          <p:cNvSpPr>
            <a:spLocks noChangeArrowheads="1"/>
          </p:cNvSpPr>
          <p:nvPr/>
        </p:nvSpPr>
        <p:spPr bwMode="auto">
          <a:xfrm>
            <a:off x="2413000" y="29273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0" name="Oval 5"/>
          <p:cNvSpPr>
            <a:spLocks noChangeArrowheads="1"/>
          </p:cNvSpPr>
          <p:nvPr/>
        </p:nvSpPr>
        <p:spPr bwMode="auto">
          <a:xfrm>
            <a:off x="1770063" y="44132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1" name="Oval 6"/>
          <p:cNvSpPr>
            <a:spLocks noChangeArrowheads="1"/>
          </p:cNvSpPr>
          <p:nvPr/>
        </p:nvSpPr>
        <p:spPr bwMode="auto">
          <a:xfrm>
            <a:off x="3463925" y="3603625"/>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2" name="Oval 7"/>
          <p:cNvSpPr>
            <a:spLocks noChangeArrowheads="1"/>
          </p:cNvSpPr>
          <p:nvPr/>
        </p:nvSpPr>
        <p:spPr bwMode="auto">
          <a:xfrm>
            <a:off x="3119438" y="51323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3" name="Oval 8"/>
          <p:cNvSpPr>
            <a:spLocks noChangeArrowheads="1"/>
          </p:cNvSpPr>
          <p:nvPr/>
        </p:nvSpPr>
        <p:spPr bwMode="auto">
          <a:xfrm>
            <a:off x="3852863" y="200183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4" name="Oval 9"/>
          <p:cNvSpPr>
            <a:spLocks noChangeArrowheads="1"/>
          </p:cNvSpPr>
          <p:nvPr/>
        </p:nvSpPr>
        <p:spPr bwMode="auto">
          <a:xfrm>
            <a:off x="4784725" y="399415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5" name="Oval 10"/>
          <p:cNvSpPr>
            <a:spLocks noChangeArrowheads="1"/>
          </p:cNvSpPr>
          <p:nvPr/>
        </p:nvSpPr>
        <p:spPr bwMode="auto">
          <a:xfrm>
            <a:off x="4843463" y="55229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6" name="Oval 11"/>
          <p:cNvSpPr>
            <a:spLocks noChangeArrowheads="1"/>
          </p:cNvSpPr>
          <p:nvPr/>
        </p:nvSpPr>
        <p:spPr bwMode="auto">
          <a:xfrm>
            <a:off x="5353050" y="22717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7" name="Oval 12"/>
          <p:cNvSpPr>
            <a:spLocks noChangeArrowheads="1"/>
          </p:cNvSpPr>
          <p:nvPr/>
        </p:nvSpPr>
        <p:spPr bwMode="auto">
          <a:xfrm>
            <a:off x="7061200" y="1776413"/>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8" name="Oval 13"/>
          <p:cNvSpPr>
            <a:spLocks noChangeArrowheads="1"/>
          </p:cNvSpPr>
          <p:nvPr/>
        </p:nvSpPr>
        <p:spPr bwMode="auto">
          <a:xfrm>
            <a:off x="6254750" y="33035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59" name="Oval 14"/>
          <p:cNvSpPr>
            <a:spLocks noChangeArrowheads="1"/>
          </p:cNvSpPr>
          <p:nvPr/>
        </p:nvSpPr>
        <p:spPr bwMode="auto">
          <a:xfrm>
            <a:off x="6613525" y="4789488"/>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60" name="Oval 15"/>
          <p:cNvSpPr>
            <a:spLocks noChangeArrowheads="1"/>
          </p:cNvSpPr>
          <p:nvPr/>
        </p:nvSpPr>
        <p:spPr bwMode="auto">
          <a:xfrm>
            <a:off x="7826375" y="3619500"/>
            <a:ext cx="584200" cy="584200"/>
          </a:xfrm>
          <a:prstGeom prst="ellipse">
            <a:avLst/>
          </a:prstGeom>
          <a:solidFill>
            <a:srgbClr val="008000"/>
          </a:solidFill>
          <a:ln w="9525">
            <a:solidFill>
              <a:schemeClr val="tx1"/>
            </a:solidFill>
            <a:round/>
            <a:headEnd/>
            <a:tailEnd/>
          </a:ln>
        </p:spPr>
        <p:txBody>
          <a:bodyPr wrap="none" anchor="ctr"/>
          <a:lstStyle/>
          <a:p>
            <a:endParaRPr lang="en-US">
              <a:latin typeface="Calibri" pitchFamily="34" charset="0"/>
            </a:endParaRPr>
          </a:p>
        </p:txBody>
      </p:sp>
      <p:sp>
        <p:nvSpPr>
          <p:cNvPr id="6161" name="Line 16"/>
          <p:cNvSpPr>
            <a:spLocks noChangeShapeType="1"/>
          </p:cNvSpPr>
          <p:nvPr/>
        </p:nvSpPr>
        <p:spPr bwMode="auto">
          <a:xfrm>
            <a:off x="2114550" y="2506663"/>
            <a:ext cx="314325" cy="360362"/>
          </a:xfrm>
          <a:prstGeom prst="line">
            <a:avLst/>
          </a:prstGeom>
          <a:noFill/>
          <a:ln w="38100">
            <a:solidFill>
              <a:srgbClr val="000099"/>
            </a:solidFill>
            <a:round/>
            <a:headEnd type="triangle" w="med" len="med"/>
            <a:tailEnd type="triangle" w="med" len="med"/>
          </a:ln>
        </p:spPr>
        <p:txBody>
          <a:bodyPr/>
          <a:lstStyle/>
          <a:p>
            <a:endParaRPr lang="en-US"/>
          </a:p>
        </p:txBody>
      </p:sp>
      <p:sp>
        <p:nvSpPr>
          <p:cNvPr id="6162" name="Line 17"/>
          <p:cNvSpPr>
            <a:spLocks noChangeShapeType="1"/>
          </p:cNvSpPr>
          <p:nvPr/>
        </p:nvSpPr>
        <p:spPr bwMode="auto">
          <a:xfrm>
            <a:off x="3016250" y="3438525"/>
            <a:ext cx="403225" cy="284163"/>
          </a:xfrm>
          <a:prstGeom prst="line">
            <a:avLst/>
          </a:prstGeom>
          <a:noFill/>
          <a:ln w="38100">
            <a:solidFill>
              <a:srgbClr val="000099"/>
            </a:solidFill>
            <a:round/>
            <a:headEnd type="triangle" w="med" len="med"/>
            <a:tailEnd type="triangle" w="med" len="med"/>
          </a:ln>
        </p:spPr>
        <p:txBody>
          <a:bodyPr/>
          <a:lstStyle/>
          <a:p>
            <a:endParaRPr lang="en-US"/>
          </a:p>
        </p:txBody>
      </p:sp>
      <p:sp>
        <p:nvSpPr>
          <p:cNvPr id="6163" name="Line 18"/>
          <p:cNvSpPr>
            <a:spLocks noChangeShapeType="1"/>
          </p:cNvSpPr>
          <p:nvPr/>
        </p:nvSpPr>
        <p:spPr bwMode="auto">
          <a:xfrm>
            <a:off x="7288213" y="5299075"/>
            <a:ext cx="508000" cy="269875"/>
          </a:xfrm>
          <a:prstGeom prst="line">
            <a:avLst/>
          </a:prstGeom>
          <a:noFill/>
          <a:ln w="38100">
            <a:solidFill>
              <a:srgbClr val="FF0000"/>
            </a:solidFill>
            <a:round/>
            <a:headEnd type="triangle" w="med" len="med"/>
            <a:tailEnd type="triangle" w="med" len="med"/>
          </a:ln>
        </p:spPr>
        <p:txBody>
          <a:bodyPr/>
          <a:lstStyle/>
          <a:p>
            <a:endParaRPr lang="en-US"/>
          </a:p>
        </p:txBody>
      </p:sp>
      <p:sp>
        <p:nvSpPr>
          <p:cNvPr id="6164" name="Oval 19"/>
          <p:cNvSpPr>
            <a:spLocks noChangeArrowheads="1"/>
          </p:cNvSpPr>
          <p:nvPr/>
        </p:nvSpPr>
        <p:spPr bwMode="auto">
          <a:xfrm>
            <a:off x="4948238" y="4156075"/>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65" name="Oval 20"/>
          <p:cNvSpPr>
            <a:spLocks noChangeArrowheads="1"/>
          </p:cNvSpPr>
          <p:nvPr/>
        </p:nvSpPr>
        <p:spPr bwMode="auto">
          <a:xfrm>
            <a:off x="6777038" y="4948238"/>
            <a:ext cx="268287" cy="268287"/>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66" name="Oval 21"/>
          <p:cNvSpPr>
            <a:spLocks noChangeArrowheads="1"/>
          </p:cNvSpPr>
          <p:nvPr/>
        </p:nvSpPr>
        <p:spPr bwMode="auto">
          <a:xfrm>
            <a:off x="4784725" y="3995738"/>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6167" name="Oval 22"/>
          <p:cNvSpPr>
            <a:spLocks noChangeArrowheads="1"/>
          </p:cNvSpPr>
          <p:nvPr/>
        </p:nvSpPr>
        <p:spPr bwMode="auto">
          <a:xfrm>
            <a:off x="4833938" y="5514975"/>
            <a:ext cx="584200" cy="5842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6168" name="Line 23"/>
          <p:cNvSpPr>
            <a:spLocks noChangeShapeType="1"/>
          </p:cNvSpPr>
          <p:nvPr/>
        </p:nvSpPr>
        <p:spPr bwMode="auto">
          <a:xfrm flipV="1">
            <a:off x="4143375" y="2798763"/>
            <a:ext cx="1035050" cy="749300"/>
          </a:xfrm>
          <a:prstGeom prst="line">
            <a:avLst/>
          </a:prstGeom>
          <a:noFill/>
          <a:ln w="38100">
            <a:solidFill>
              <a:srgbClr val="000099"/>
            </a:solidFill>
            <a:round/>
            <a:headEnd type="triangle" w="med" len="med"/>
            <a:tailEnd type="triangle" w="med" len="med"/>
          </a:ln>
        </p:spPr>
        <p:txBody>
          <a:bodyPr/>
          <a:lstStyle/>
          <a:p>
            <a:endParaRPr lang="en-US"/>
          </a:p>
        </p:txBody>
      </p:sp>
      <p:sp>
        <p:nvSpPr>
          <p:cNvPr id="6169" name="Line 24"/>
          <p:cNvSpPr>
            <a:spLocks noChangeShapeType="1"/>
          </p:cNvSpPr>
          <p:nvPr/>
        </p:nvSpPr>
        <p:spPr bwMode="auto">
          <a:xfrm>
            <a:off x="5899150" y="2860675"/>
            <a:ext cx="388938" cy="420688"/>
          </a:xfrm>
          <a:prstGeom prst="line">
            <a:avLst/>
          </a:prstGeom>
          <a:noFill/>
          <a:ln w="38100">
            <a:solidFill>
              <a:srgbClr val="FF0000"/>
            </a:solidFill>
            <a:round/>
            <a:headEnd type="triangle" w="med" len="med"/>
            <a:tailEnd type="triangle" w="med" len="med"/>
          </a:ln>
        </p:spPr>
        <p:txBody>
          <a:bodyPr/>
          <a:lstStyle/>
          <a:p>
            <a:endParaRPr lang="en-US"/>
          </a:p>
        </p:txBody>
      </p:sp>
      <p:sp>
        <p:nvSpPr>
          <p:cNvPr id="6170" name="Line 25"/>
          <p:cNvSpPr>
            <a:spLocks noChangeShapeType="1"/>
          </p:cNvSpPr>
          <p:nvPr/>
        </p:nvSpPr>
        <p:spPr bwMode="auto">
          <a:xfrm>
            <a:off x="6677025" y="3951288"/>
            <a:ext cx="136525" cy="631825"/>
          </a:xfrm>
          <a:prstGeom prst="line">
            <a:avLst/>
          </a:prstGeom>
          <a:noFill/>
          <a:ln w="38100">
            <a:solidFill>
              <a:srgbClr val="FF0000"/>
            </a:solidFill>
            <a:round/>
            <a:headEnd type="triangle" w="med" len="med"/>
            <a:tailEnd type="triangle" w="med" len="med"/>
          </a:ln>
        </p:spPr>
        <p:txBody>
          <a:bodyPr/>
          <a:lstStyle/>
          <a:p>
            <a:endParaRPr lang="en-US"/>
          </a:p>
        </p:txBody>
      </p:sp>
      <p:sp>
        <p:nvSpPr>
          <p:cNvPr id="6171" name="Line 26"/>
          <p:cNvSpPr>
            <a:spLocks noChangeShapeType="1"/>
          </p:cNvSpPr>
          <p:nvPr/>
        </p:nvSpPr>
        <p:spPr bwMode="auto">
          <a:xfrm flipH="1">
            <a:off x="2193925" y="3606800"/>
            <a:ext cx="314325" cy="676275"/>
          </a:xfrm>
          <a:prstGeom prst="line">
            <a:avLst/>
          </a:prstGeom>
          <a:noFill/>
          <a:ln w="38100">
            <a:solidFill>
              <a:srgbClr val="000080"/>
            </a:solidFill>
            <a:round/>
            <a:headEnd type="triangle" w="med" len="med"/>
            <a:tailEnd type="triangle" w="med" len="med"/>
          </a:ln>
        </p:spPr>
        <p:txBody>
          <a:bodyPr/>
          <a:lstStyle/>
          <a:p>
            <a:endParaRPr lang="en-US"/>
          </a:p>
        </p:txBody>
      </p:sp>
      <p:sp>
        <p:nvSpPr>
          <p:cNvPr id="6172" name="Line 27"/>
          <p:cNvSpPr>
            <a:spLocks noChangeShapeType="1"/>
          </p:cNvSpPr>
          <p:nvPr/>
        </p:nvSpPr>
        <p:spPr bwMode="auto">
          <a:xfrm flipV="1">
            <a:off x="2482850" y="4148138"/>
            <a:ext cx="884238" cy="417512"/>
          </a:xfrm>
          <a:prstGeom prst="line">
            <a:avLst/>
          </a:prstGeom>
          <a:noFill/>
          <a:ln w="38100">
            <a:solidFill>
              <a:srgbClr val="000080"/>
            </a:solidFill>
            <a:round/>
            <a:headEnd type="triangle" w="med" len="med"/>
            <a:tailEnd type="triangle" w="med" len="med"/>
          </a:ln>
        </p:spPr>
        <p:txBody>
          <a:bodyPr/>
          <a:lstStyle/>
          <a:p>
            <a:endParaRPr lang="en-US"/>
          </a:p>
        </p:txBody>
      </p:sp>
      <p:sp>
        <p:nvSpPr>
          <p:cNvPr id="6173" name="Line 28"/>
          <p:cNvSpPr>
            <a:spLocks noChangeShapeType="1"/>
          </p:cNvSpPr>
          <p:nvPr/>
        </p:nvSpPr>
        <p:spPr bwMode="auto">
          <a:xfrm flipV="1">
            <a:off x="3489325" y="4316413"/>
            <a:ext cx="1809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6174" name="Line 29"/>
          <p:cNvSpPr>
            <a:spLocks noChangeShapeType="1"/>
          </p:cNvSpPr>
          <p:nvPr/>
        </p:nvSpPr>
        <p:spPr bwMode="auto">
          <a:xfrm>
            <a:off x="2336800" y="4987925"/>
            <a:ext cx="644525" cy="363538"/>
          </a:xfrm>
          <a:prstGeom prst="line">
            <a:avLst/>
          </a:prstGeom>
          <a:noFill/>
          <a:ln w="38100">
            <a:solidFill>
              <a:srgbClr val="000080"/>
            </a:solidFill>
            <a:round/>
            <a:headEnd type="triangle" w="med" len="med"/>
            <a:tailEnd type="triangle" w="med" len="med"/>
          </a:ln>
        </p:spPr>
        <p:txBody>
          <a:bodyPr/>
          <a:lstStyle/>
          <a:p>
            <a:endParaRPr lang="en-US"/>
          </a:p>
        </p:txBody>
      </p:sp>
      <p:sp>
        <p:nvSpPr>
          <p:cNvPr id="6175" name="Line 30"/>
          <p:cNvSpPr>
            <a:spLocks noChangeShapeType="1"/>
          </p:cNvSpPr>
          <p:nvPr/>
        </p:nvSpPr>
        <p:spPr bwMode="auto">
          <a:xfrm flipV="1">
            <a:off x="3054350" y="2441575"/>
            <a:ext cx="735013" cy="492125"/>
          </a:xfrm>
          <a:prstGeom prst="line">
            <a:avLst/>
          </a:prstGeom>
          <a:noFill/>
          <a:ln w="38100">
            <a:solidFill>
              <a:srgbClr val="000080"/>
            </a:solidFill>
            <a:round/>
            <a:headEnd type="triangle" w="med" len="med"/>
            <a:tailEnd type="triangle" w="med" len="med"/>
          </a:ln>
        </p:spPr>
        <p:txBody>
          <a:bodyPr/>
          <a:lstStyle/>
          <a:p>
            <a:endParaRPr lang="en-US"/>
          </a:p>
        </p:txBody>
      </p:sp>
      <p:sp>
        <p:nvSpPr>
          <p:cNvPr id="6176" name="Line 31"/>
          <p:cNvSpPr>
            <a:spLocks noChangeShapeType="1"/>
          </p:cNvSpPr>
          <p:nvPr/>
        </p:nvSpPr>
        <p:spPr bwMode="auto">
          <a:xfrm flipV="1">
            <a:off x="3865563" y="2681288"/>
            <a:ext cx="207962" cy="792162"/>
          </a:xfrm>
          <a:prstGeom prst="line">
            <a:avLst/>
          </a:prstGeom>
          <a:noFill/>
          <a:ln w="38100">
            <a:solidFill>
              <a:srgbClr val="000080"/>
            </a:solidFill>
            <a:round/>
            <a:headEnd type="triangle" w="med" len="med"/>
            <a:tailEnd type="triangle" w="med" len="med"/>
          </a:ln>
        </p:spPr>
        <p:txBody>
          <a:bodyPr/>
          <a:lstStyle/>
          <a:p>
            <a:endParaRPr lang="en-US"/>
          </a:p>
        </p:txBody>
      </p:sp>
      <p:sp>
        <p:nvSpPr>
          <p:cNvPr id="6177" name="Line 32"/>
          <p:cNvSpPr>
            <a:spLocks noChangeShapeType="1"/>
          </p:cNvSpPr>
          <p:nvPr/>
        </p:nvSpPr>
        <p:spPr bwMode="auto">
          <a:xfrm>
            <a:off x="4524375" y="2246313"/>
            <a:ext cx="717550" cy="120650"/>
          </a:xfrm>
          <a:prstGeom prst="line">
            <a:avLst/>
          </a:prstGeom>
          <a:noFill/>
          <a:ln w="38100">
            <a:solidFill>
              <a:srgbClr val="FF0000"/>
            </a:solidFill>
            <a:round/>
            <a:headEnd type="triangle" w="med" len="med"/>
            <a:tailEnd type="triangle" w="med" len="med"/>
          </a:ln>
        </p:spPr>
        <p:txBody>
          <a:bodyPr/>
          <a:lstStyle/>
          <a:p>
            <a:endParaRPr lang="en-US"/>
          </a:p>
        </p:txBody>
      </p:sp>
      <p:sp>
        <p:nvSpPr>
          <p:cNvPr id="6178" name="Line 33"/>
          <p:cNvSpPr>
            <a:spLocks noChangeShapeType="1"/>
          </p:cNvSpPr>
          <p:nvPr/>
        </p:nvSpPr>
        <p:spPr bwMode="auto">
          <a:xfrm flipV="1">
            <a:off x="6081713" y="2246313"/>
            <a:ext cx="854075" cy="147637"/>
          </a:xfrm>
          <a:prstGeom prst="line">
            <a:avLst/>
          </a:prstGeom>
          <a:noFill/>
          <a:ln w="38100">
            <a:solidFill>
              <a:srgbClr val="000080"/>
            </a:solidFill>
            <a:round/>
            <a:headEnd type="triangle" w="med" len="med"/>
            <a:tailEnd type="triangle" w="med" len="med"/>
          </a:ln>
        </p:spPr>
        <p:txBody>
          <a:bodyPr/>
          <a:lstStyle/>
          <a:p>
            <a:endParaRPr lang="en-US"/>
          </a:p>
        </p:txBody>
      </p:sp>
      <p:sp>
        <p:nvSpPr>
          <p:cNvPr id="6179" name="Line 34"/>
          <p:cNvSpPr>
            <a:spLocks noChangeShapeType="1"/>
          </p:cNvSpPr>
          <p:nvPr/>
        </p:nvSpPr>
        <p:spPr bwMode="auto">
          <a:xfrm flipH="1" flipV="1">
            <a:off x="7539038" y="2457450"/>
            <a:ext cx="388937" cy="987425"/>
          </a:xfrm>
          <a:prstGeom prst="line">
            <a:avLst/>
          </a:prstGeom>
          <a:noFill/>
          <a:ln w="38100">
            <a:solidFill>
              <a:srgbClr val="000080"/>
            </a:solidFill>
            <a:round/>
            <a:headEnd type="triangle" w="med" len="med"/>
            <a:tailEnd type="triangle" w="med" len="med"/>
          </a:ln>
        </p:spPr>
        <p:txBody>
          <a:bodyPr/>
          <a:lstStyle/>
          <a:p>
            <a:endParaRPr lang="en-US"/>
          </a:p>
        </p:txBody>
      </p:sp>
      <p:sp>
        <p:nvSpPr>
          <p:cNvPr id="6180" name="Line 35"/>
          <p:cNvSpPr>
            <a:spLocks noChangeShapeType="1"/>
          </p:cNvSpPr>
          <p:nvPr/>
        </p:nvSpPr>
        <p:spPr bwMode="auto">
          <a:xfrm flipV="1">
            <a:off x="6757988" y="2501900"/>
            <a:ext cx="447675" cy="730250"/>
          </a:xfrm>
          <a:prstGeom prst="line">
            <a:avLst/>
          </a:prstGeom>
          <a:noFill/>
          <a:ln w="38100">
            <a:solidFill>
              <a:srgbClr val="000080"/>
            </a:solidFill>
            <a:round/>
            <a:headEnd type="triangle" w="med" len="med"/>
            <a:tailEnd type="triangle" w="med" len="med"/>
          </a:ln>
        </p:spPr>
        <p:txBody>
          <a:bodyPr/>
          <a:lstStyle/>
          <a:p>
            <a:endParaRPr lang="en-US"/>
          </a:p>
        </p:txBody>
      </p:sp>
      <p:sp>
        <p:nvSpPr>
          <p:cNvPr id="6181" name="Line 36"/>
          <p:cNvSpPr>
            <a:spLocks noChangeShapeType="1"/>
          </p:cNvSpPr>
          <p:nvPr/>
        </p:nvSpPr>
        <p:spPr bwMode="auto">
          <a:xfrm>
            <a:off x="6923088" y="3595688"/>
            <a:ext cx="823912" cy="257175"/>
          </a:xfrm>
          <a:prstGeom prst="line">
            <a:avLst/>
          </a:prstGeom>
          <a:noFill/>
          <a:ln w="38100">
            <a:solidFill>
              <a:srgbClr val="000080"/>
            </a:solidFill>
            <a:round/>
            <a:headEnd type="triangle" w="med" len="med"/>
            <a:tailEnd type="triangle" w="med" len="med"/>
          </a:ln>
        </p:spPr>
        <p:txBody>
          <a:bodyPr/>
          <a:lstStyle/>
          <a:p>
            <a:endParaRPr lang="en-US"/>
          </a:p>
        </p:txBody>
      </p:sp>
      <p:sp>
        <p:nvSpPr>
          <p:cNvPr id="6182" name="Line 37"/>
          <p:cNvSpPr>
            <a:spLocks noChangeShapeType="1"/>
          </p:cNvSpPr>
          <p:nvPr/>
        </p:nvSpPr>
        <p:spPr bwMode="auto">
          <a:xfrm flipV="1">
            <a:off x="7327900" y="4302125"/>
            <a:ext cx="539750" cy="446088"/>
          </a:xfrm>
          <a:prstGeom prst="line">
            <a:avLst/>
          </a:prstGeom>
          <a:noFill/>
          <a:ln w="38100">
            <a:solidFill>
              <a:srgbClr val="000080"/>
            </a:solidFill>
            <a:round/>
            <a:headEnd type="triangle" w="med" len="med"/>
            <a:tailEnd type="triangle" w="med" len="med"/>
          </a:ln>
        </p:spPr>
        <p:txBody>
          <a:bodyPr/>
          <a:lstStyle/>
          <a:p>
            <a:endParaRPr lang="en-US"/>
          </a:p>
        </p:txBody>
      </p:sp>
      <p:sp>
        <p:nvSpPr>
          <p:cNvPr id="6183" name="Line 38"/>
          <p:cNvSpPr>
            <a:spLocks noChangeShapeType="1"/>
          </p:cNvSpPr>
          <p:nvPr/>
        </p:nvSpPr>
        <p:spPr bwMode="auto">
          <a:xfrm flipH="1" flipV="1">
            <a:off x="8196263" y="4314825"/>
            <a:ext cx="122237" cy="612775"/>
          </a:xfrm>
          <a:prstGeom prst="line">
            <a:avLst/>
          </a:prstGeom>
          <a:noFill/>
          <a:ln w="38100">
            <a:solidFill>
              <a:srgbClr val="000080"/>
            </a:solidFill>
            <a:round/>
            <a:headEnd type="triangle" w="med" len="med"/>
            <a:tailEnd type="triangle" w="med" len="med"/>
          </a:ln>
        </p:spPr>
        <p:txBody>
          <a:bodyPr/>
          <a:lstStyle/>
          <a:p>
            <a:endParaRPr lang="en-US"/>
          </a:p>
        </p:txBody>
      </p:sp>
      <p:sp>
        <p:nvSpPr>
          <p:cNvPr id="6184" name="Oval 39"/>
          <p:cNvSpPr>
            <a:spLocks noChangeArrowheads="1"/>
          </p:cNvSpPr>
          <p:nvPr/>
        </p:nvSpPr>
        <p:spPr bwMode="auto">
          <a:xfrm>
            <a:off x="5508625" y="2444750"/>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85" name="Oval 40"/>
          <p:cNvSpPr>
            <a:spLocks noChangeArrowheads="1"/>
          </p:cNvSpPr>
          <p:nvPr/>
        </p:nvSpPr>
        <p:spPr bwMode="auto">
          <a:xfrm>
            <a:off x="6423025" y="3460750"/>
            <a:ext cx="268288"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sp>
        <p:nvSpPr>
          <p:cNvPr id="6186" name="Line 41"/>
          <p:cNvSpPr>
            <a:spLocks noChangeShapeType="1"/>
          </p:cNvSpPr>
          <p:nvPr/>
        </p:nvSpPr>
        <p:spPr bwMode="auto">
          <a:xfrm>
            <a:off x="3244850" y="2152650"/>
            <a:ext cx="533400" cy="76200"/>
          </a:xfrm>
          <a:prstGeom prst="line">
            <a:avLst/>
          </a:prstGeom>
          <a:noFill/>
          <a:ln w="38100">
            <a:solidFill>
              <a:srgbClr val="FF0000"/>
            </a:solidFill>
            <a:round/>
            <a:headEnd type="triangle" w="med" len="med"/>
            <a:tailEnd type="triangle" w="med" len="med"/>
          </a:ln>
        </p:spPr>
        <p:txBody>
          <a:bodyPr/>
          <a:lstStyle/>
          <a:p>
            <a:endParaRPr lang="en-US"/>
          </a:p>
        </p:txBody>
      </p:sp>
      <p:sp>
        <p:nvSpPr>
          <p:cNvPr id="6187" name="Line 42"/>
          <p:cNvSpPr>
            <a:spLocks noChangeShapeType="1"/>
          </p:cNvSpPr>
          <p:nvPr/>
        </p:nvSpPr>
        <p:spPr bwMode="auto">
          <a:xfrm flipH="1" flipV="1">
            <a:off x="1587500" y="3551238"/>
            <a:ext cx="312738" cy="838200"/>
          </a:xfrm>
          <a:prstGeom prst="line">
            <a:avLst/>
          </a:prstGeom>
          <a:noFill/>
          <a:ln w="38100">
            <a:solidFill>
              <a:srgbClr val="000080"/>
            </a:solidFill>
            <a:round/>
            <a:headEnd type="triangle" w="med" len="med"/>
            <a:tailEnd type="triangle" w="med" len="med"/>
          </a:ln>
        </p:spPr>
        <p:txBody>
          <a:bodyPr/>
          <a:lstStyle/>
          <a:p>
            <a:endParaRPr lang="en-US"/>
          </a:p>
        </p:txBody>
      </p:sp>
      <p:sp>
        <p:nvSpPr>
          <p:cNvPr id="6188" name="Oval 43"/>
          <p:cNvSpPr>
            <a:spLocks noChangeArrowheads="1"/>
          </p:cNvSpPr>
          <p:nvPr/>
        </p:nvSpPr>
        <p:spPr bwMode="auto">
          <a:xfrm rot="-1500000">
            <a:off x="2963863" y="1939925"/>
            <a:ext cx="228600" cy="152400"/>
          </a:xfrm>
          <a:prstGeom prst="ellipse">
            <a:avLst/>
          </a:prstGeom>
          <a:solidFill>
            <a:srgbClr val="FFFF99"/>
          </a:solidFill>
          <a:ln w="9525">
            <a:solidFill>
              <a:schemeClr val="tx1"/>
            </a:solidFill>
            <a:round/>
            <a:headEnd/>
            <a:tailEnd/>
          </a:ln>
        </p:spPr>
        <p:txBody>
          <a:bodyPr wrap="none" anchor="ctr"/>
          <a:lstStyle/>
          <a:p>
            <a:endParaRPr lang="en-US">
              <a:latin typeface="Calibri" pitchFamily="34" charset="0"/>
            </a:endParaRPr>
          </a:p>
        </p:txBody>
      </p:sp>
      <p:sp>
        <p:nvSpPr>
          <p:cNvPr id="6189" name="Oval 44"/>
          <p:cNvSpPr>
            <a:spLocks noChangeArrowheads="1"/>
          </p:cNvSpPr>
          <p:nvPr/>
        </p:nvSpPr>
        <p:spPr bwMode="auto">
          <a:xfrm>
            <a:off x="4002088" y="2159000"/>
            <a:ext cx="268287" cy="268288"/>
          </a:xfrm>
          <a:prstGeom prst="ellipse">
            <a:avLst/>
          </a:prstGeom>
          <a:solidFill>
            <a:srgbClr val="FF0000"/>
          </a:solidFill>
          <a:ln w="9525">
            <a:solidFill>
              <a:schemeClr val="tx1"/>
            </a:solidFill>
            <a:round/>
            <a:headEnd/>
            <a:tailEnd/>
          </a:ln>
        </p:spPr>
        <p:txBody>
          <a:bodyPr wrap="none" anchor="ctr"/>
          <a:lstStyle/>
          <a:p>
            <a:endParaRPr lang="en-US">
              <a:latin typeface="Calibri" pitchFamily="34" charset="0"/>
            </a:endParaRPr>
          </a:p>
        </p:txBody>
      </p:sp>
      <p:graphicFrame>
        <p:nvGraphicFramePr>
          <p:cNvPr id="6148" name="Object 4"/>
          <p:cNvGraphicFramePr>
            <a:graphicFrameLocks noChangeAspect="1"/>
          </p:cNvGraphicFramePr>
          <p:nvPr/>
        </p:nvGraphicFramePr>
        <p:xfrm>
          <a:off x="8001000" y="4972050"/>
          <a:ext cx="939800" cy="1162050"/>
        </p:xfrm>
        <a:graphic>
          <a:graphicData uri="http://schemas.openxmlformats.org/presentationml/2006/ole">
            <p:oleObj spid="_x0000_s114692" name="Photo Editor Photo" r:id="rId5" imgW="769687" imgH="952583" progId="">
              <p:embed/>
            </p:oleObj>
          </a:graphicData>
        </a:graphic>
      </p:graphicFrame>
      <p:sp>
        <p:nvSpPr>
          <p:cNvPr id="31792" name="Rectangle 48"/>
          <p:cNvSpPr>
            <a:spLocks noGrp="1" noChangeArrowheads="1"/>
          </p:cNvSpPr>
          <p:nvPr>
            <p:ph type="title"/>
          </p:nvPr>
        </p:nvSpPr>
        <p:spPr>
          <a:xfrm>
            <a:off x="1219200" y="381000"/>
            <a:ext cx="7772400" cy="762000"/>
          </a:xfrm>
        </p:spPr>
        <p:txBody>
          <a:bodyPr tIns="182880" rIns="182880" rtlCol="0" anchor="b">
            <a:normAutofit fontScale="90000"/>
          </a:bodyPr>
          <a:lstStyle/>
          <a:p>
            <a:pPr eaLnBrk="1" fontAlgn="auto" hangingPunct="1">
              <a:spcAft>
                <a:spcPts val="0"/>
              </a:spcAft>
              <a:defRPr/>
            </a:pPr>
            <a:r>
              <a:rPr lang="en-US"/>
              <a:t>ZigBee Mesh Networking </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04800"/>
            <a:ext cx="8153400" cy="5539978"/>
          </a:xfrm>
          <a:prstGeom prst="rect">
            <a:avLst/>
          </a:prstGeom>
        </p:spPr>
        <p:txBody>
          <a:bodyPr wrap="square">
            <a:spAutoFit/>
          </a:bodyPr>
          <a:lstStyle/>
          <a:p>
            <a:pPr algn="just"/>
            <a:r>
              <a:rPr lang="en-US" sz="2200" dirty="0" smtClean="0"/>
              <a:t>Transmission range is between 10 and 75 meters (33 and 246 feet) and up to 1500 meters for </a:t>
            </a:r>
            <a:r>
              <a:rPr lang="en-US" sz="2200" dirty="0" err="1" smtClean="0"/>
              <a:t>zigbee</a:t>
            </a:r>
            <a:r>
              <a:rPr lang="en-US" sz="2200" dirty="0" smtClean="0"/>
              <a:t> pro.</a:t>
            </a:r>
          </a:p>
          <a:p>
            <a:pPr algn="just"/>
            <a:r>
              <a:rPr lang="en-US" sz="2400" dirty="0" smtClean="0"/>
              <a:t>More than 200 companies have joined the ZigBee Alliance.</a:t>
            </a:r>
            <a:endParaRPr lang="en-US" sz="2200" dirty="0" smtClean="0"/>
          </a:p>
          <a:p>
            <a:pPr algn="just"/>
            <a:r>
              <a:rPr lang="en-US" sz="2200" dirty="0" smtClean="0"/>
              <a:t>The specified maximum range of operation for ZigBee devices is 250 feet (76m), substantially further than that used by Bluetooth® capable devices.</a:t>
            </a:r>
          </a:p>
          <a:p>
            <a:pPr algn="just"/>
            <a:r>
              <a:rPr lang="en-US" sz="2200" dirty="0" smtClean="0"/>
              <a:t>As ZigBee network supports 65536 devices. With the current stack will it support all 65536 devices. But as a practical matter, the PIC18 will not support 64K devices, because with that many devices on the network, the routing table, neighbor table etc, would not fit on the 64K PIC part.</a:t>
            </a:r>
          </a:p>
          <a:p>
            <a:pPr algn="just"/>
            <a:r>
              <a:rPr lang="en-US" sz="2200" dirty="0" smtClean="0"/>
              <a:t>ZigBee networks will support up to 255 connected devices, for instance, while Wi-Fi supports only 50 before network performance begins to degrade. On the other hand, ZigBee has a range of 30 meters, while Wi-Fi supports a range of 100 meters.</a:t>
            </a:r>
            <a:endParaRPr lang="en-US" sz="22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l="16984" t="12500" r="16837" b="20833"/>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0"/>
            <a:ext cx="7696200" cy="6032421"/>
          </a:xfrm>
          <a:prstGeom prst="rect">
            <a:avLst/>
          </a:prstGeom>
        </p:spPr>
        <p:txBody>
          <a:bodyPr wrap="square">
            <a:spAutoFit/>
          </a:bodyPr>
          <a:lstStyle/>
          <a:p>
            <a:pPr algn="ctr"/>
            <a:r>
              <a:rPr lang="en-US" sz="4400" b="1" dirty="0" smtClean="0"/>
              <a:t>Applications in INDIA</a:t>
            </a:r>
          </a:p>
          <a:p>
            <a:endParaRPr lang="en-US" b="1" dirty="0" smtClean="0"/>
          </a:p>
          <a:p>
            <a:r>
              <a:rPr lang="en-US" b="1" dirty="0" err="1" smtClean="0"/>
              <a:t>SoilNet</a:t>
            </a:r>
            <a:r>
              <a:rPr lang="en-US" b="1" dirty="0" smtClean="0"/>
              <a:t> - </a:t>
            </a:r>
            <a:r>
              <a:rPr lang="en-US" dirty="0" smtClean="0"/>
              <a:t>A </a:t>
            </a:r>
            <a:r>
              <a:rPr lang="en-US" dirty="0" err="1" smtClean="0"/>
              <a:t>Zigbee</a:t>
            </a:r>
            <a:r>
              <a:rPr lang="en-US" dirty="0" smtClean="0"/>
              <a:t> based soil moisture sensor network.</a:t>
            </a:r>
          </a:p>
          <a:p>
            <a:r>
              <a:rPr lang="en-US" dirty="0" smtClean="0"/>
              <a:t>“</a:t>
            </a:r>
            <a:r>
              <a:rPr lang="en-US" dirty="0" err="1" smtClean="0"/>
              <a:t>SoilNet</a:t>
            </a:r>
            <a:r>
              <a:rPr lang="en-US" dirty="0" smtClean="0"/>
              <a:t> - A </a:t>
            </a:r>
            <a:r>
              <a:rPr lang="en-US" dirty="0" err="1" smtClean="0"/>
              <a:t>Zigbee</a:t>
            </a:r>
            <a:r>
              <a:rPr lang="en-US" dirty="0" smtClean="0"/>
              <a:t> based soil moisture sensor network” Project Group, Institute Of Chemistry And Dynamics Of The </a:t>
            </a:r>
            <a:r>
              <a:rPr lang="en-US" dirty="0" err="1" smtClean="0"/>
              <a:t>Geosphere</a:t>
            </a:r>
            <a:r>
              <a:rPr lang="en-US" dirty="0" smtClean="0"/>
              <a:t> (ICG), </a:t>
            </a:r>
            <a:r>
              <a:rPr lang="en-US" dirty="0" err="1" smtClean="0"/>
              <a:t>Agrosphere</a:t>
            </a:r>
            <a:r>
              <a:rPr lang="en-US" dirty="0" smtClean="0"/>
              <a:t> Institute, Germany.</a:t>
            </a:r>
          </a:p>
          <a:p>
            <a:endParaRPr lang="en-US" dirty="0" smtClean="0"/>
          </a:p>
          <a:p>
            <a:r>
              <a:rPr lang="en-US" dirty="0" smtClean="0"/>
              <a:t>Honeywell's Indian R&amp;D arm has been working on reference designs for industrial automation, the company's focus area. The Bangalore-based set up has been working on ZigBee since the 1990s.</a:t>
            </a:r>
          </a:p>
          <a:p>
            <a:endParaRPr lang="en-US" dirty="0" smtClean="0"/>
          </a:p>
          <a:p>
            <a:r>
              <a:rPr lang="en-US" dirty="0" smtClean="0"/>
              <a:t>Another good market appliance in India, is in supermarkets such as Food World and Big Bazaar, which have huge refrigerators for cold storage of food. "ZigBee is used to learn about temperature alterations in cold storage. This information can be used to maintain the quality of food.“</a:t>
            </a:r>
          </a:p>
          <a:p>
            <a:endParaRPr lang="en-US" dirty="0" smtClean="0"/>
          </a:p>
          <a:p>
            <a:r>
              <a:rPr lang="en-US" dirty="0" smtClean="0"/>
              <a:t>Residential communities in metros will soon have ZigBee meters in each complex. This will eliminate any manual mistakes and improve efficiency of the electricity and water board.</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2359"/>
            <a:ext cx="8229600" cy="6247864"/>
          </a:xfrm>
          <a:prstGeom prst="rect">
            <a:avLst/>
          </a:prstGeom>
        </p:spPr>
        <p:txBody>
          <a:bodyPr wrap="square">
            <a:spAutoFit/>
          </a:bodyPr>
          <a:lstStyle/>
          <a:p>
            <a:pPr algn="just"/>
            <a:r>
              <a:rPr lang="en-US" sz="2000" dirty="0" smtClean="0"/>
              <a:t>"Toys are the biggest consumers of batteries. The cost of replacing the cells time and again might add up to be much more than the toy's worth. But ZigBee-compliant remote controls make them last longer.</a:t>
            </a:r>
          </a:p>
          <a:p>
            <a:pPr algn="just"/>
            <a:endParaRPr lang="en-US" sz="2000" dirty="0" smtClean="0"/>
          </a:p>
          <a:p>
            <a:pPr algn="just"/>
            <a:r>
              <a:rPr lang="en-US" sz="2000" dirty="0" err="1" smtClean="0"/>
              <a:t>ZigBee’s</a:t>
            </a:r>
            <a:r>
              <a:rPr lang="en-US" sz="2000" dirty="0" smtClean="0"/>
              <a:t> growth in India is very nascent, but is catching up! In India, the market is more focused on automated metering reading for billing and meter management and to prevent power theft.</a:t>
            </a:r>
          </a:p>
          <a:p>
            <a:pPr algn="just"/>
            <a:endParaRPr lang="en-US" sz="2000" dirty="0" smtClean="0"/>
          </a:p>
          <a:p>
            <a:pPr algn="just"/>
            <a:r>
              <a:rPr lang="en-US" sz="2000" dirty="0" smtClean="0"/>
              <a:t>REINDEER SYSTEMS PVT LTD [ Manufacturer ], India:</a:t>
            </a:r>
          </a:p>
          <a:p>
            <a:pPr algn="just"/>
            <a:r>
              <a:rPr lang="en-US" sz="2000" dirty="0" smtClean="0"/>
              <a:t>RF Transceiver Module (RDZM-T24FZ) - 2.4 GHz </a:t>
            </a:r>
            <a:r>
              <a:rPr lang="en-US" sz="2000" dirty="0" err="1" smtClean="0"/>
              <a:t>Zigbee</a:t>
            </a:r>
            <a:endParaRPr lang="en-US" sz="2000" dirty="0" smtClean="0"/>
          </a:p>
          <a:p>
            <a:pPr algn="just"/>
            <a:endParaRPr lang="en-US" sz="2000" dirty="0" smtClean="0"/>
          </a:p>
          <a:p>
            <a:pPr algn="just"/>
            <a:r>
              <a:rPr lang="en-US" sz="2000" dirty="0" smtClean="0"/>
              <a:t>Wireless </a:t>
            </a:r>
            <a:r>
              <a:rPr lang="en-US" sz="2000" dirty="0" err="1" smtClean="0"/>
              <a:t>datalogging</a:t>
            </a:r>
            <a:r>
              <a:rPr lang="en-US" sz="2000" dirty="0" smtClean="0"/>
              <a:t> system with 4 ext inputs.2.4Ghz </a:t>
            </a:r>
            <a:r>
              <a:rPr lang="en-US" sz="2000" b="1" dirty="0" err="1" smtClean="0"/>
              <a:t>Zigbee</a:t>
            </a:r>
            <a:r>
              <a:rPr lang="en-US" sz="2000" dirty="0" smtClean="0"/>
              <a:t> protocol. with </a:t>
            </a:r>
            <a:r>
              <a:rPr lang="en-US" sz="2000" dirty="0" err="1" smtClean="0"/>
              <a:t>receiver,repeater,software</a:t>
            </a:r>
            <a:r>
              <a:rPr lang="en-US" sz="2000" dirty="0" smtClean="0"/>
              <a:t>&amp; </a:t>
            </a:r>
            <a:r>
              <a:rPr lang="en-US" sz="2000" dirty="0" err="1" smtClean="0"/>
              <a:t>inbuild</a:t>
            </a:r>
            <a:r>
              <a:rPr lang="en-US" sz="2000" dirty="0" smtClean="0"/>
              <a:t> temp+%RH sensor....</a:t>
            </a:r>
          </a:p>
          <a:p>
            <a:pPr algn="just"/>
            <a:r>
              <a:rPr lang="en-US" sz="2000" dirty="0" smtClean="0"/>
              <a:t>LINK INTERNATIONAL [ Manufacturer, Trading Company ], India</a:t>
            </a:r>
          </a:p>
          <a:p>
            <a:pPr algn="just"/>
            <a:endParaRPr lang="en-US" sz="2000" dirty="0" smtClean="0"/>
          </a:p>
          <a:p>
            <a:pPr algn="just"/>
            <a:r>
              <a:rPr lang="en-US" sz="2000" dirty="0" err="1" smtClean="0"/>
              <a:t>BLueSiLica</a:t>
            </a:r>
            <a:r>
              <a:rPr lang="en-US" sz="2000" dirty="0" smtClean="0"/>
              <a:t> </a:t>
            </a:r>
            <a:r>
              <a:rPr lang="en-US" sz="2000" dirty="0" err="1" smtClean="0"/>
              <a:t>TechnoLogies</a:t>
            </a:r>
            <a:r>
              <a:rPr lang="en-US" sz="2000" dirty="0" smtClean="0"/>
              <a:t> </a:t>
            </a:r>
            <a:r>
              <a:rPr lang="en-US" sz="2000" dirty="0" err="1" smtClean="0"/>
              <a:t>Pvt.Ltd</a:t>
            </a:r>
            <a:r>
              <a:rPr lang="en-US" sz="2000" dirty="0" smtClean="0"/>
              <a:t> [ Trading Company ]: Light Switch Communication: Power line (PLC).</a:t>
            </a:r>
          </a:p>
          <a:p>
            <a:pPr algn="just"/>
            <a:endParaRPr lang="en-US" sz="2000" dirty="0" smtClean="0"/>
          </a:p>
          <a:p>
            <a:pPr algn="just"/>
            <a:r>
              <a:rPr lang="en-US" sz="2000" dirty="0" err="1" smtClean="0"/>
              <a:t>Shreedutt</a:t>
            </a:r>
            <a:r>
              <a:rPr lang="en-US" sz="2000" dirty="0" smtClean="0"/>
              <a:t> Technologies </a:t>
            </a:r>
            <a:r>
              <a:rPr lang="en-US" sz="2000" dirty="0" err="1" smtClean="0"/>
              <a:t>Pvt</a:t>
            </a:r>
            <a:r>
              <a:rPr lang="en-US" sz="2000" dirty="0" smtClean="0"/>
              <a:t> Ltd [ Manufacturer ]: </a:t>
            </a:r>
            <a:r>
              <a:rPr lang="en-US" sz="2000" dirty="0" err="1" smtClean="0"/>
              <a:t>Zigbee</a:t>
            </a:r>
            <a:r>
              <a:rPr lang="en-US" sz="2000" dirty="0" smtClean="0"/>
              <a:t> Automatic Meter Reading ( </a:t>
            </a:r>
            <a:r>
              <a:rPr lang="en-US" sz="2000" dirty="0" err="1" smtClean="0"/>
              <a:t>Amr</a:t>
            </a:r>
            <a:r>
              <a:rPr lang="en-US" sz="2000" dirty="0" smtClean="0"/>
              <a:t> ) Solution.</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09600" y="533400"/>
            <a:ext cx="8001000" cy="4832092"/>
          </a:xfrm>
          <a:prstGeom prst="rect">
            <a:avLst/>
          </a:prstGeom>
          <a:noFill/>
          <a:ln w="9525">
            <a:noFill/>
            <a:miter lim="800000"/>
            <a:headEnd/>
            <a:tailEnd/>
          </a:ln>
        </p:spPr>
        <p:txBody>
          <a:bodyPr>
            <a:spAutoFit/>
          </a:bodyPr>
          <a:lstStyle/>
          <a:p>
            <a:pPr algn="just">
              <a:spcAft>
                <a:spcPts val="400"/>
              </a:spcAft>
              <a:buFont typeface="Arial" charset="0"/>
              <a:buChar char="•"/>
            </a:pPr>
            <a:endParaRPr lang="en-US" sz="2400" dirty="0">
              <a:latin typeface="Calibri" pitchFamily="34" charset="0"/>
            </a:endParaRPr>
          </a:p>
          <a:p>
            <a:pPr algn="just">
              <a:spcAft>
                <a:spcPts val="400"/>
              </a:spcAft>
              <a:buFont typeface="Arial" charset="0"/>
              <a:buChar char="•"/>
            </a:pPr>
            <a:r>
              <a:rPr lang="en-US" sz="2400" dirty="0">
                <a:latin typeface="Calibri" pitchFamily="34" charset="0"/>
              </a:rPr>
              <a:t>ZigBee is a technological standard, based on IEEE 802.15.4 standard, which was created specifically for control and sensor  networks.</a:t>
            </a:r>
          </a:p>
          <a:p>
            <a:pPr algn="just">
              <a:spcAft>
                <a:spcPts val="400"/>
              </a:spcAft>
              <a:buFont typeface="Arial" charset="0"/>
              <a:buChar char="•"/>
            </a:pPr>
            <a:r>
              <a:rPr lang="en-US" sz="2400" dirty="0">
                <a:latin typeface="Calibri" pitchFamily="34" charset="0"/>
              </a:rPr>
              <a:t>ZigBee has been designed to transmit slowly.  It has a data rate of 250kbps (kilobits per second)</a:t>
            </a:r>
          </a:p>
          <a:p>
            <a:pPr algn="just">
              <a:spcAft>
                <a:spcPts val="400"/>
              </a:spcAft>
              <a:buFont typeface="Arial" charset="0"/>
              <a:buChar char="•"/>
            </a:pPr>
            <a:r>
              <a:rPr lang="en-US" sz="2400" dirty="0" smtClean="0">
                <a:latin typeface="Calibri" pitchFamily="34" charset="0"/>
              </a:rPr>
              <a:t>Intended </a:t>
            </a:r>
            <a:r>
              <a:rPr lang="en-US" sz="2400" dirty="0">
                <a:latin typeface="Calibri" pitchFamily="34" charset="0"/>
              </a:rPr>
              <a:t>for 2.45 </a:t>
            </a:r>
            <a:r>
              <a:rPr lang="en-US" sz="2400" dirty="0" err="1">
                <a:latin typeface="Calibri" pitchFamily="34" charset="0"/>
              </a:rPr>
              <a:t>Ghz</a:t>
            </a:r>
            <a:r>
              <a:rPr lang="en-US" sz="2400" dirty="0">
                <a:latin typeface="Calibri" pitchFamily="34" charset="0"/>
              </a:rPr>
              <a:t> , 868 </a:t>
            </a:r>
            <a:r>
              <a:rPr lang="en-US" sz="2400" dirty="0" err="1">
                <a:latin typeface="Calibri" pitchFamily="34" charset="0"/>
              </a:rPr>
              <a:t>Mhz</a:t>
            </a:r>
            <a:r>
              <a:rPr lang="en-US" sz="2400" dirty="0">
                <a:latin typeface="Calibri" pitchFamily="34" charset="0"/>
              </a:rPr>
              <a:t> and 915 </a:t>
            </a:r>
            <a:r>
              <a:rPr lang="en-US" sz="2400" dirty="0" err="1">
                <a:latin typeface="Calibri" pitchFamily="34" charset="0"/>
              </a:rPr>
              <a:t>Mhz</a:t>
            </a:r>
            <a:r>
              <a:rPr lang="en-US" sz="2400" dirty="0">
                <a:latin typeface="Calibri" pitchFamily="34" charset="0"/>
              </a:rPr>
              <a:t> Band. </a:t>
            </a:r>
          </a:p>
          <a:p>
            <a:pPr algn="just">
              <a:spcAft>
                <a:spcPts val="400"/>
              </a:spcAft>
              <a:buFont typeface="Arial" charset="0"/>
              <a:buChar char="•"/>
            </a:pPr>
            <a:r>
              <a:rPr lang="en-US" sz="2400" dirty="0">
                <a:latin typeface="Calibri" pitchFamily="34" charset="0"/>
              </a:rPr>
              <a:t>Low in cost ,complexity &amp; power consumption as compared to competing technologies.</a:t>
            </a:r>
          </a:p>
          <a:p>
            <a:pPr algn="just">
              <a:spcAft>
                <a:spcPts val="400"/>
              </a:spcAft>
              <a:buFont typeface="Arial" charset="0"/>
              <a:buChar char="•"/>
            </a:pPr>
            <a:r>
              <a:rPr lang="en-US" sz="2400" dirty="0">
                <a:latin typeface="Calibri" pitchFamily="34" charset="0"/>
              </a:rPr>
              <a:t>Intended to network inexpensive devices </a:t>
            </a:r>
          </a:p>
          <a:p>
            <a:pPr algn="just">
              <a:spcAft>
                <a:spcPts val="400"/>
              </a:spcAft>
              <a:buFont typeface="Arial" charset="0"/>
              <a:buChar char="•"/>
            </a:pPr>
            <a:r>
              <a:rPr lang="en-US" sz="2400" dirty="0">
                <a:latin typeface="Calibri" pitchFamily="34" charset="0"/>
              </a:rPr>
              <a:t>Data rates touch 250Kbps for 2.45Ghz ,40 Kbps 915Mhz and 20Kbps for 868Mhz band.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362200"/>
            <a:ext cx="6324600" cy="1570038"/>
          </a:xfrm>
          <a:prstGeom prst="rect">
            <a:avLst/>
          </a:prstGeom>
          <a:noFill/>
        </p:spPr>
        <p:txBody>
          <a:bodyPr>
            <a:spAutoFit/>
          </a:bodyPr>
          <a:lstStyle/>
          <a:p>
            <a:pPr fontAlgn="auto">
              <a:spcBef>
                <a:spcPts val="0"/>
              </a:spcBef>
              <a:spcAft>
                <a:spcPts val="0"/>
              </a:spcAft>
              <a:defRPr/>
            </a:pPr>
            <a:r>
              <a:rPr lang="en-US" sz="9600" b="1" dirty="0">
                <a:effectLst>
                  <a:outerShdw blurRad="38100" dist="38100" dir="2700000" algn="tl">
                    <a:srgbClr val="000000">
                      <a:alpha val="43137"/>
                    </a:srgbClr>
                  </a:outerShdw>
                </a:effectLst>
                <a:latin typeface="+mn-lt"/>
                <a:cs typeface="+mn-cs"/>
              </a:rPr>
              <a:t>Thank you!</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en-US" b="1" dirty="0"/>
              <a:t>ZigBee Statistics</a:t>
            </a:r>
          </a:p>
        </p:txBody>
      </p:sp>
      <p:grpSp>
        <p:nvGrpSpPr>
          <p:cNvPr id="65539" name="Group 5"/>
          <p:cNvGrpSpPr>
            <a:grpSpLocks/>
          </p:cNvGrpSpPr>
          <p:nvPr/>
        </p:nvGrpSpPr>
        <p:grpSpPr bwMode="auto">
          <a:xfrm>
            <a:off x="1219200" y="3021013"/>
            <a:ext cx="6592888" cy="1652587"/>
            <a:chOff x="432" y="2064"/>
            <a:chExt cx="4656" cy="1056"/>
          </a:xfrm>
        </p:grpSpPr>
        <p:grpSp>
          <p:nvGrpSpPr>
            <p:cNvPr id="65541" name="Group 6"/>
            <p:cNvGrpSpPr>
              <a:grpSpLocks/>
            </p:cNvGrpSpPr>
            <p:nvPr/>
          </p:nvGrpSpPr>
          <p:grpSpPr bwMode="auto">
            <a:xfrm>
              <a:off x="432" y="2064"/>
              <a:ext cx="4656" cy="288"/>
              <a:chOff x="432" y="2064"/>
              <a:chExt cx="4656" cy="288"/>
            </a:xfrm>
          </p:grpSpPr>
          <p:sp>
            <p:nvSpPr>
              <p:cNvPr id="65548" name="AutoShape 7"/>
              <p:cNvSpPr>
                <a:spLocks noChangeArrowheads="1"/>
              </p:cNvSpPr>
              <p:nvPr/>
            </p:nvSpPr>
            <p:spPr bwMode="auto">
              <a:xfrm>
                <a:off x="432" y="2064"/>
                <a:ext cx="4656" cy="288"/>
              </a:xfrm>
              <a:prstGeom prst="roundRect">
                <a:avLst>
                  <a:gd name="adj" fmla="val 49306"/>
                </a:avLst>
              </a:prstGeom>
              <a:solidFill>
                <a:srgbClr val="FF6600"/>
              </a:solidFill>
              <a:ln w="28575">
                <a:solidFill>
                  <a:srgbClr val="FF6600"/>
                </a:solidFill>
                <a:round/>
                <a:headEnd/>
                <a:tailEnd/>
              </a:ln>
            </p:spPr>
            <p:txBody>
              <a:bodyPr wrap="none" anchor="ctr"/>
              <a:lstStyle/>
              <a:p>
                <a:pPr eaLnBrk="0" hangingPunct="0"/>
                <a:endParaRPr lang="en-US">
                  <a:solidFill>
                    <a:srgbClr val="FFFFFF"/>
                  </a:solidFill>
                  <a:latin typeface="Verdana" pitchFamily="34" charset="0"/>
                </a:endParaRPr>
              </a:p>
            </p:txBody>
          </p:sp>
          <p:sp>
            <p:nvSpPr>
              <p:cNvPr id="65549" name="AutoShape 8"/>
              <p:cNvSpPr>
                <a:spLocks noChangeArrowheads="1"/>
              </p:cNvSpPr>
              <p:nvPr/>
            </p:nvSpPr>
            <p:spPr bwMode="auto">
              <a:xfrm>
                <a:off x="432" y="2064"/>
                <a:ext cx="912" cy="288"/>
              </a:xfrm>
              <a:prstGeom prst="roundRect">
                <a:avLst>
                  <a:gd name="adj" fmla="val 49306"/>
                </a:avLst>
              </a:prstGeom>
              <a:solidFill>
                <a:schemeClr val="bg1"/>
              </a:solidFill>
              <a:ln w="28575">
                <a:solidFill>
                  <a:srgbClr val="FFA700"/>
                </a:solidFill>
                <a:round/>
                <a:headEnd/>
                <a:tailEnd/>
              </a:ln>
            </p:spPr>
            <p:txBody>
              <a:bodyPr wrap="none" anchor="ctr"/>
              <a:lstStyle/>
              <a:p>
                <a:pPr eaLnBrk="0" hangingPunct="0"/>
                <a:endParaRPr lang="en-US">
                  <a:solidFill>
                    <a:srgbClr val="FFFFFF"/>
                  </a:solidFill>
                  <a:latin typeface="Verdana" pitchFamily="34" charset="0"/>
                </a:endParaRPr>
              </a:p>
            </p:txBody>
          </p:sp>
        </p:grpSp>
        <p:grpSp>
          <p:nvGrpSpPr>
            <p:cNvPr id="65542" name="Group 9"/>
            <p:cNvGrpSpPr>
              <a:grpSpLocks/>
            </p:cNvGrpSpPr>
            <p:nvPr/>
          </p:nvGrpSpPr>
          <p:grpSpPr bwMode="auto">
            <a:xfrm>
              <a:off x="432" y="2448"/>
              <a:ext cx="4656" cy="288"/>
              <a:chOff x="432" y="2448"/>
              <a:chExt cx="4656" cy="288"/>
            </a:xfrm>
          </p:grpSpPr>
          <p:sp>
            <p:nvSpPr>
              <p:cNvPr id="65546" name="AutoShape 10"/>
              <p:cNvSpPr>
                <a:spLocks noChangeArrowheads="1"/>
              </p:cNvSpPr>
              <p:nvPr/>
            </p:nvSpPr>
            <p:spPr bwMode="auto">
              <a:xfrm>
                <a:off x="432" y="2448"/>
                <a:ext cx="4656" cy="288"/>
              </a:xfrm>
              <a:prstGeom prst="roundRect">
                <a:avLst>
                  <a:gd name="adj" fmla="val 49306"/>
                </a:avLst>
              </a:prstGeom>
              <a:solidFill>
                <a:srgbClr val="6666FF"/>
              </a:solidFill>
              <a:ln w="28575">
                <a:solidFill>
                  <a:srgbClr val="6666FF"/>
                </a:solidFill>
                <a:round/>
                <a:headEnd/>
                <a:tailEnd/>
              </a:ln>
            </p:spPr>
            <p:txBody>
              <a:bodyPr wrap="none" anchor="ctr"/>
              <a:lstStyle/>
              <a:p>
                <a:pPr eaLnBrk="0" hangingPunct="0"/>
                <a:endParaRPr lang="en-US">
                  <a:solidFill>
                    <a:srgbClr val="FFFFFF"/>
                  </a:solidFill>
                  <a:latin typeface="Verdana" pitchFamily="34" charset="0"/>
                </a:endParaRPr>
              </a:p>
            </p:txBody>
          </p:sp>
          <p:sp>
            <p:nvSpPr>
              <p:cNvPr id="65547" name="AutoShape 11"/>
              <p:cNvSpPr>
                <a:spLocks noChangeArrowheads="1"/>
              </p:cNvSpPr>
              <p:nvPr/>
            </p:nvSpPr>
            <p:spPr bwMode="auto">
              <a:xfrm>
                <a:off x="432" y="2448"/>
                <a:ext cx="912" cy="288"/>
              </a:xfrm>
              <a:prstGeom prst="roundRect">
                <a:avLst>
                  <a:gd name="adj" fmla="val 49306"/>
                </a:avLst>
              </a:prstGeom>
              <a:solidFill>
                <a:schemeClr val="bg1"/>
              </a:solidFill>
              <a:ln w="28575">
                <a:solidFill>
                  <a:srgbClr val="FFA700"/>
                </a:solidFill>
                <a:round/>
                <a:headEnd/>
                <a:tailEnd/>
              </a:ln>
            </p:spPr>
            <p:txBody>
              <a:bodyPr wrap="none" anchor="ctr"/>
              <a:lstStyle/>
              <a:p>
                <a:pPr eaLnBrk="0" hangingPunct="0"/>
                <a:endParaRPr lang="en-US">
                  <a:solidFill>
                    <a:srgbClr val="FFFFFF"/>
                  </a:solidFill>
                  <a:latin typeface="Verdana" pitchFamily="34" charset="0"/>
                </a:endParaRPr>
              </a:p>
            </p:txBody>
          </p:sp>
        </p:grpSp>
        <p:grpSp>
          <p:nvGrpSpPr>
            <p:cNvPr id="65543" name="Group 12"/>
            <p:cNvGrpSpPr>
              <a:grpSpLocks/>
            </p:cNvGrpSpPr>
            <p:nvPr/>
          </p:nvGrpSpPr>
          <p:grpSpPr bwMode="auto">
            <a:xfrm>
              <a:off x="432" y="2832"/>
              <a:ext cx="4656" cy="288"/>
              <a:chOff x="432" y="2832"/>
              <a:chExt cx="4656" cy="288"/>
            </a:xfrm>
          </p:grpSpPr>
          <p:sp>
            <p:nvSpPr>
              <p:cNvPr id="65544" name="AutoShape 13"/>
              <p:cNvSpPr>
                <a:spLocks noChangeArrowheads="1"/>
              </p:cNvSpPr>
              <p:nvPr/>
            </p:nvSpPr>
            <p:spPr bwMode="auto">
              <a:xfrm>
                <a:off x="432" y="2832"/>
                <a:ext cx="4656" cy="288"/>
              </a:xfrm>
              <a:prstGeom prst="roundRect">
                <a:avLst>
                  <a:gd name="adj" fmla="val 49306"/>
                </a:avLst>
              </a:prstGeom>
              <a:solidFill>
                <a:srgbClr val="FFCC00"/>
              </a:solidFill>
              <a:ln w="28575">
                <a:solidFill>
                  <a:srgbClr val="FFCC00"/>
                </a:solidFill>
                <a:round/>
                <a:headEnd/>
                <a:tailEnd/>
              </a:ln>
            </p:spPr>
            <p:txBody>
              <a:bodyPr wrap="none" anchor="ctr"/>
              <a:lstStyle/>
              <a:p>
                <a:pPr eaLnBrk="0" hangingPunct="0"/>
                <a:endParaRPr lang="en-US">
                  <a:solidFill>
                    <a:srgbClr val="FFFFFF"/>
                  </a:solidFill>
                  <a:latin typeface="Verdana" pitchFamily="34" charset="0"/>
                </a:endParaRPr>
              </a:p>
            </p:txBody>
          </p:sp>
          <p:sp>
            <p:nvSpPr>
              <p:cNvPr id="65545" name="AutoShape 14"/>
              <p:cNvSpPr>
                <a:spLocks noChangeArrowheads="1"/>
              </p:cNvSpPr>
              <p:nvPr/>
            </p:nvSpPr>
            <p:spPr bwMode="auto">
              <a:xfrm>
                <a:off x="432" y="2832"/>
                <a:ext cx="912" cy="288"/>
              </a:xfrm>
              <a:prstGeom prst="roundRect">
                <a:avLst>
                  <a:gd name="adj" fmla="val 49306"/>
                </a:avLst>
              </a:prstGeom>
              <a:solidFill>
                <a:schemeClr val="bg1"/>
              </a:solidFill>
              <a:ln w="28575">
                <a:solidFill>
                  <a:srgbClr val="FFA700"/>
                </a:solidFill>
                <a:round/>
                <a:headEnd/>
                <a:tailEnd/>
              </a:ln>
            </p:spPr>
            <p:txBody>
              <a:bodyPr wrap="none" anchor="ctr"/>
              <a:lstStyle/>
              <a:p>
                <a:pPr eaLnBrk="0" hangingPunct="0"/>
                <a:endParaRPr lang="en-US">
                  <a:solidFill>
                    <a:srgbClr val="FFFFFF"/>
                  </a:solidFill>
                  <a:latin typeface="Verdana" pitchFamily="34" charset="0"/>
                </a:endParaRPr>
              </a:p>
            </p:txBody>
          </p:sp>
        </p:grpSp>
      </p:grpSp>
      <p:sp>
        <p:nvSpPr>
          <p:cNvPr id="99343" name="Rectangle 15"/>
          <p:cNvSpPr>
            <a:spLocks noChangeArrowheads="1"/>
          </p:cNvSpPr>
          <p:nvPr/>
        </p:nvSpPr>
        <p:spPr bwMode="auto">
          <a:xfrm>
            <a:off x="1295400" y="2544763"/>
            <a:ext cx="6962775" cy="2255837"/>
          </a:xfrm>
          <a:prstGeom prst="rect">
            <a:avLst/>
          </a:prstGeom>
          <a:noFill/>
          <a:ln w="9525">
            <a:noFill/>
            <a:miter lim="800000"/>
            <a:headEnd/>
            <a:tailEnd/>
          </a:ln>
          <a:effectLst/>
        </p:spPr>
        <p:txBody>
          <a:bodyPr/>
          <a:lstStyle/>
          <a:p>
            <a:pPr>
              <a:lnSpc>
                <a:spcPct val="200000"/>
              </a:lnSpc>
              <a:buClr>
                <a:srgbClr val="C4C3AA"/>
              </a:buClr>
              <a:buSzPct val="60000"/>
              <a:buFont typeface="Wingdings" pitchFamily="2" charset="2"/>
              <a:buNone/>
              <a:tabLst>
                <a:tab pos="228600" algn="l"/>
                <a:tab pos="1944688" algn="ctr"/>
                <a:tab pos="3205163" algn="ctr"/>
                <a:tab pos="4803775" algn="ctr"/>
                <a:tab pos="6400800" algn="ctr"/>
              </a:tabLst>
              <a:defRPr/>
            </a:pPr>
            <a:r>
              <a:rPr lang="en-US" sz="1600" b="1" dirty="0">
                <a:solidFill>
                  <a:srgbClr val="FFFFFF"/>
                </a:solidFill>
                <a:effectLst>
                  <a:outerShdw blurRad="38100" dist="38100" dir="2700000" algn="tl">
                    <a:srgbClr val="000000"/>
                  </a:outerShdw>
                </a:effectLst>
                <a:latin typeface="Verdana"/>
              </a:rPr>
              <a:t> </a:t>
            </a:r>
            <a:r>
              <a:rPr lang="en-US" sz="1600" b="1" u="sng" dirty="0">
                <a:solidFill>
                  <a:srgbClr val="FFFFFF"/>
                </a:solidFill>
                <a:effectLst>
                  <a:outerShdw blurRad="38100" dist="38100" dir="2700000" algn="tl">
                    <a:srgbClr val="000000"/>
                  </a:outerShdw>
                </a:effectLst>
                <a:latin typeface="Verdana"/>
              </a:rPr>
              <a:t>CHANNELS</a:t>
            </a:r>
            <a:r>
              <a:rPr lang="en-US" sz="1600" b="1" dirty="0">
                <a:solidFill>
                  <a:srgbClr val="FFFFFF"/>
                </a:solidFill>
                <a:effectLst>
                  <a:outerShdw blurRad="38100" dist="38100" dir="2700000" algn="tl">
                    <a:srgbClr val="000000"/>
                  </a:outerShdw>
                </a:effectLst>
                <a:latin typeface="Verdana"/>
              </a:rPr>
              <a:t>     </a:t>
            </a:r>
            <a:r>
              <a:rPr lang="en-US" sz="1600" b="1" u="sng" dirty="0">
                <a:solidFill>
                  <a:srgbClr val="FFFFFF"/>
                </a:solidFill>
                <a:effectLst>
                  <a:outerShdw blurRad="38100" dist="38100" dir="2700000" algn="tl">
                    <a:srgbClr val="000000"/>
                  </a:outerShdw>
                </a:effectLst>
                <a:latin typeface="Verdana"/>
              </a:rPr>
              <a:t>BAND</a:t>
            </a:r>
            <a:r>
              <a:rPr lang="en-US" sz="1600" b="1" dirty="0">
                <a:solidFill>
                  <a:srgbClr val="FFFFFF"/>
                </a:solidFill>
                <a:effectLst>
                  <a:outerShdw blurRad="38100" dist="38100" dir="2700000" algn="tl">
                    <a:srgbClr val="000000"/>
                  </a:outerShdw>
                </a:effectLst>
                <a:latin typeface="Verdana"/>
              </a:rPr>
              <a:t>	   </a:t>
            </a:r>
            <a:r>
              <a:rPr lang="en-US" sz="1600" b="1" u="sng" dirty="0">
                <a:solidFill>
                  <a:srgbClr val="FFFFFF"/>
                </a:solidFill>
                <a:effectLst>
                  <a:outerShdw blurRad="38100" dist="38100" dir="2700000" algn="tl">
                    <a:srgbClr val="000000"/>
                  </a:outerShdw>
                </a:effectLst>
                <a:latin typeface="Verdana"/>
              </a:rPr>
              <a:t>COVERAGE	</a:t>
            </a:r>
            <a:r>
              <a:rPr lang="en-US" sz="1600" b="1" dirty="0">
                <a:solidFill>
                  <a:srgbClr val="FFFFFF"/>
                </a:solidFill>
                <a:effectLst>
                  <a:outerShdw blurRad="38100" dist="38100" dir="2700000" algn="tl">
                    <a:srgbClr val="000000"/>
                  </a:outerShdw>
                </a:effectLst>
                <a:latin typeface="Verdana"/>
              </a:rPr>
              <a:t>           </a:t>
            </a:r>
            <a:r>
              <a:rPr lang="en-US" sz="1600" b="1" u="sng" dirty="0">
                <a:solidFill>
                  <a:srgbClr val="FFFFFF"/>
                </a:solidFill>
                <a:effectLst>
                  <a:outerShdw blurRad="38100" dist="38100" dir="2700000" algn="tl">
                    <a:srgbClr val="000000"/>
                  </a:outerShdw>
                </a:effectLst>
                <a:latin typeface="Verdana"/>
              </a:rPr>
              <a:t>DATA RATE</a:t>
            </a:r>
            <a:r>
              <a:rPr lang="en-US" sz="1600" b="1" dirty="0">
                <a:solidFill>
                  <a:srgbClr val="FFFFFF"/>
                </a:solidFill>
                <a:effectLst>
                  <a:outerShdw blurRad="38100" dist="38100" dir="2700000" algn="tl">
                    <a:srgbClr val="000000"/>
                  </a:outerShdw>
                </a:effectLst>
                <a:latin typeface="Verdana"/>
              </a:rPr>
              <a:t>	</a:t>
            </a:r>
          </a:p>
          <a:p>
            <a:pPr>
              <a:buClr>
                <a:srgbClr val="C4C3AA"/>
              </a:buClr>
              <a:buSzPct val="60000"/>
              <a:buFont typeface="Wingdings" pitchFamily="2" charset="2"/>
              <a:buNone/>
              <a:tabLst>
                <a:tab pos="228600" algn="l"/>
                <a:tab pos="1944688" algn="ctr"/>
                <a:tab pos="3205163" algn="ctr"/>
                <a:tab pos="4803775" algn="ctr"/>
                <a:tab pos="6400800" algn="ctr"/>
              </a:tabLst>
              <a:defRPr/>
            </a:pPr>
            <a:endParaRPr lang="en-US" sz="900" b="1" dirty="0">
              <a:solidFill>
                <a:srgbClr val="FFFFFF"/>
              </a:solidFill>
              <a:effectLst>
                <a:outerShdw blurRad="38100" dist="38100" dir="2700000" algn="tl">
                  <a:srgbClr val="000000"/>
                </a:outerShdw>
              </a:effectLst>
              <a:latin typeface="Verdana"/>
            </a:endParaRPr>
          </a:p>
          <a:p>
            <a:pPr>
              <a:buClr>
                <a:srgbClr val="C4C3AA"/>
              </a:buClr>
              <a:buSzPct val="60000"/>
              <a:buFont typeface="Wingdings" pitchFamily="2" charset="2"/>
              <a:buNone/>
              <a:tabLst>
                <a:tab pos="228600" algn="l"/>
                <a:tab pos="1944688" algn="ctr"/>
                <a:tab pos="3205163" algn="ctr"/>
                <a:tab pos="4803775" algn="ctr"/>
                <a:tab pos="6400800" algn="ctr"/>
              </a:tabLst>
              <a:defRPr/>
            </a:pPr>
            <a:r>
              <a:rPr lang="en-US" sz="1600" b="1" dirty="0">
                <a:solidFill>
                  <a:srgbClr val="FFFFFF"/>
                </a:solidFill>
                <a:effectLst>
                  <a:outerShdw blurRad="38100" dist="38100" dir="2700000" algn="tl">
                    <a:srgbClr val="000000"/>
                  </a:outerShdw>
                </a:effectLst>
                <a:latin typeface="Verdana"/>
              </a:rPr>
              <a:t>2.4 GHz           ISM	     Worldwide	           250 kbps 	                   16</a:t>
            </a:r>
          </a:p>
          <a:p>
            <a:pPr>
              <a:buClr>
                <a:srgbClr val="C4C3AA"/>
              </a:buClr>
              <a:buSzPct val="60000"/>
              <a:buFont typeface="Wingdings" pitchFamily="2" charset="2"/>
              <a:buNone/>
              <a:tabLst>
                <a:tab pos="228600" algn="l"/>
                <a:tab pos="1944688" algn="ctr"/>
                <a:tab pos="3205163" algn="ctr"/>
                <a:tab pos="4803775" algn="ctr"/>
                <a:tab pos="6400800" algn="ctr"/>
              </a:tabLst>
              <a:defRPr/>
            </a:pPr>
            <a:endParaRPr lang="en-US" sz="800" b="1" dirty="0">
              <a:solidFill>
                <a:srgbClr val="FFFFFF"/>
              </a:solidFill>
              <a:effectLst>
                <a:outerShdw blurRad="38100" dist="38100" dir="2700000" algn="tl">
                  <a:srgbClr val="000000"/>
                </a:outerShdw>
              </a:effectLst>
              <a:latin typeface="Verdana"/>
            </a:endParaRPr>
          </a:p>
          <a:p>
            <a:pPr>
              <a:buClr>
                <a:srgbClr val="C4C3AA"/>
              </a:buClr>
              <a:buSzPct val="60000"/>
              <a:buFont typeface="Wingdings" pitchFamily="2" charset="2"/>
              <a:buNone/>
              <a:tabLst>
                <a:tab pos="228600" algn="l"/>
                <a:tab pos="1944688" algn="ctr"/>
                <a:tab pos="3205163" algn="ctr"/>
                <a:tab pos="4803775" algn="ctr"/>
                <a:tab pos="6400800" algn="ctr"/>
              </a:tabLst>
              <a:defRPr/>
            </a:pPr>
            <a:r>
              <a:rPr lang="en-US" sz="1600" b="1" dirty="0">
                <a:solidFill>
                  <a:srgbClr val="FFFFFF"/>
                </a:solidFill>
                <a:effectLst>
                  <a:outerShdw blurRad="38100" dist="38100" dir="2700000" algn="tl">
                    <a:srgbClr val="000000"/>
                  </a:outerShdw>
                </a:effectLst>
                <a:latin typeface="Verdana"/>
              </a:rPr>
              <a:t>915 MHz          ISM	     Americas 	              40 kbps        </a:t>
            </a:r>
          </a:p>
          <a:p>
            <a:pPr>
              <a:buClr>
                <a:srgbClr val="C4C3AA"/>
              </a:buClr>
              <a:buSzPct val="60000"/>
              <a:buFont typeface="Wingdings" pitchFamily="2" charset="2"/>
              <a:buNone/>
              <a:tabLst>
                <a:tab pos="228600" algn="l"/>
                <a:tab pos="1944688" algn="ctr"/>
                <a:tab pos="3205163" algn="ctr"/>
                <a:tab pos="4803775" algn="ctr"/>
                <a:tab pos="6400800" algn="ctr"/>
              </a:tabLst>
              <a:defRPr/>
            </a:pPr>
            <a:r>
              <a:rPr lang="en-US" sz="1600" b="1" dirty="0">
                <a:solidFill>
                  <a:srgbClr val="FFFFFF"/>
                </a:solidFill>
                <a:effectLst>
                  <a:outerShdw blurRad="38100" dist="38100" dir="2700000" algn="tl">
                    <a:srgbClr val="000000"/>
                  </a:outerShdw>
                </a:effectLst>
                <a:latin typeface="Verdana"/>
              </a:rPr>
              <a:t>10</a:t>
            </a:r>
          </a:p>
          <a:p>
            <a:pPr>
              <a:buClr>
                <a:srgbClr val="C4C3AA"/>
              </a:buClr>
              <a:buSzPct val="60000"/>
              <a:buFont typeface="Wingdings" pitchFamily="2" charset="2"/>
              <a:buNone/>
              <a:tabLst>
                <a:tab pos="228600" algn="l"/>
                <a:tab pos="1944688" algn="ctr"/>
                <a:tab pos="3205163" algn="ctr"/>
                <a:tab pos="4803775" algn="ctr"/>
                <a:tab pos="6400800" algn="ctr"/>
              </a:tabLst>
              <a:defRPr/>
            </a:pPr>
            <a:r>
              <a:rPr lang="en-US" sz="1600" b="1" dirty="0">
                <a:solidFill>
                  <a:srgbClr val="FFFFFF"/>
                </a:solidFill>
                <a:effectLst>
                  <a:outerShdw blurRad="38100" dist="38100" dir="2700000" algn="tl">
                    <a:srgbClr val="000000"/>
                  </a:outerShdw>
                </a:effectLst>
                <a:latin typeface="Verdana"/>
              </a:rPr>
              <a:t>868 MHz	          ISM          Europe 	                 20 kbps	                   1</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tellite Dish">
  <a:themeElements>
    <a:clrScheme name="Satellite Dish 4">
      <a:dk1>
        <a:srgbClr val="666A5C"/>
      </a:dk1>
      <a:lt1>
        <a:srgbClr val="FFFFFF"/>
      </a:lt1>
      <a:dk2>
        <a:srgbClr val="757868"/>
      </a:dk2>
      <a:lt2>
        <a:srgbClr val="C4C3AA"/>
      </a:lt2>
      <a:accent1>
        <a:srgbClr val="9AC2C0"/>
      </a:accent1>
      <a:accent2>
        <a:srgbClr val="4D4F45"/>
      </a:accent2>
      <a:accent3>
        <a:srgbClr val="BDBEB9"/>
      </a:accent3>
      <a:accent4>
        <a:srgbClr val="DADADA"/>
      </a:accent4>
      <a:accent5>
        <a:srgbClr val="CADDDC"/>
      </a:accent5>
      <a:accent6>
        <a:srgbClr val="45473E"/>
      </a:accent6>
      <a:hlink>
        <a:srgbClr val="009999"/>
      </a:hlink>
      <a:folHlink>
        <a:srgbClr val="BFCB4F"/>
      </a:folHlink>
    </a:clrScheme>
    <a:fontScheme name="Satellite Dish">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Satellite Dish 1">
        <a:dk1>
          <a:srgbClr val="660000"/>
        </a:dk1>
        <a:lt1>
          <a:srgbClr val="FFFFFF"/>
        </a:lt1>
        <a:dk2>
          <a:srgbClr val="A80000"/>
        </a:dk2>
        <a:lt2>
          <a:srgbClr val="FFFF99"/>
        </a:lt2>
        <a:accent1>
          <a:srgbClr val="FF6600"/>
        </a:accent1>
        <a:accent2>
          <a:srgbClr val="6A0000"/>
        </a:accent2>
        <a:accent3>
          <a:srgbClr val="D1AAAA"/>
        </a:accent3>
        <a:accent4>
          <a:srgbClr val="DADADA"/>
        </a:accent4>
        <a:accent5>
          <a:srgbClr val="FFB8AA"/>
        </a:accent5>
        <a:accent6>
          <a:srgbClr val="5F00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
      <a:clrScheme name="Satellite Dish 2">
        <a:dk1>
          <a:srgbClr val="6A4700"/>
        </a:dk1>
        <a:lt1>
          <a:srgbClr val="FFFFFF"/>
        </a:lt1>
        <a:dk2>
          <a:srgbClr val="522900"/>
        </a:dk2>
        <a:lt2>
          <a:srgbClr val="FFFF99"/>
        </a:lt2>
        <a:accent1>
          <a:srgbClr val="CC9900"/>
        </a:accent1>
        <a:accent2>
          <a:srgbClr val="9C7300"/>
        </a:accent2>
        <a:accent3>
          <a:srgbClr val="B3ACAA"/>
        </a:accent3>
        <a:accent4>
          <a:srgbClr val="DADADA"/>
        </a:accent4>
        <a:accent5>
          <a:srgbClr val="E2CAAA"/>
        </a:accent5>
        <a:accent6>
          <a:srgbClr val="8D6800"/>
        </a:accent6>
        <a:hlink>
          <a:srgbClr val="FF9900"/>
        </a:hlink>
        <a:folHlink>
          <a:srgbClr val="FFFF66"/>
        </a:folHlink>
      </a:clrScheme>
      <a:clrMap bg1="dk2" tx1="lt1" bg2="dk1" tx2="lt2" accent1="accent1" accent2="accent2" accent3="accent3" accent4="accent4" accent5="accent5" accent6="accent6" hlink="hlink" folHlink="folHlink"/>
    </a:extraClrScheme>
    <a:extraClrScheme>
      <a:clrScheme name="Satellite Dish 3">
        <a:dk1>
          <a:srgbClr val="495630"/>
        </a:dk1>
        <a:lt1>
          <a:srgbClr val="FFFFCC"/>
        </a:lt1>
        <a:dk2>
          <a:srgbClr val="2D361C"/>
        </a:dk2>
        <a:lt2>
          <a:srgbClr val="BAD38D"/>
        </a:lt2>
        <a:accent1>
          <a:srgbClr val="68803E"/>
        </a:accent1>
        <a:accent2>
          <a:srgbClr val="556636"/>
        </a:accent2>
        <a:accent3>
          <a:srgbClr val="ADAEAB"/>
        </a:accent3>
        <a:accent4>
          <a:srgbClr val="DADAAE"/>
        </a:accent4>
        <a:accent5>
          <a:srgbClr val="B9C0AF"/>
        </a:accent5>
        <a:accent6>
          <a:srgbClr val="4C5C30"/>
        </a:accent6>
        <a:hlink>
          <a:srgbClr val="339933"/>
        </a:hlink>
        <a:folHlink>
          <a:srgbClr val="D9D400"/>
        </a:folHlink>
      </a:clrScheme>
      <a:clrMap bg1="dk2" tx1="lt1" bg2="dk1" tx2="lt2" accent1="accent1" accent2="accent2" accent3="accent3" accent4="accent4" accent5="accent5" accent6="accent6" hlink="hlink" folHlink="folHlink"/>
    </a:extraClrScheme>
    <a:extraClrScheme>
      <a:clrScheme name="Satellite Dish 4">
        <a:dk1>
          <a:srgbClr val="666A5C"/>
        </a:dk1>
        <a:lt1>
          <a:srgbClr val="FFFFFF"/>
        </a:lt1>
        <a:dk2>
          <a:srgbClr val="757868"/>
        </a:dk2>
        <a:lt2>
          <a:srgbClr val="C4C3AA"/>
        </a:lt2>
        <a:accent1>
          <a:srgbClr val="9AC2C0"/>
        </a:accent1>
        <a:accent2>
          <a:srgbClr val="4D4F45"/>
        </a:accent2>
        <a:accent3>
          <a:srgbClr val="BDBEB9"/>
        </a:accent3>
        <a:accent4>
          <a:srgbClr val="DADADA"/>
        </a:accent4>
        <a:accent5>
          <a:srgbClr val="CADDDC"/>
        </a:accent5>
        <a:accent6>
          <a:srgbClr val="45473E"/>
        </a:accent6>
        <a:hlink>
          <a:srgbClr val="009999"/>
        </a:hlink>
        <a:folHlink>
          <a:srgbClr val="BFCB4F"/>
        </a:folHlink>
      </a:clrScheme>
      <a:clrMap bg1="dk2" tx1="lt1" bg2="dk1" tx2="lt2" accent1="accent1" accent2="accent2" accent3="accent3" accent4="accent4" accent5="accent5" accent6="accent6" hlink="hlink" folHlink="folHlink"/>
    </a:extraClrScheme>
    <a:extraClrScheme>
      <a:clrScheme name="Satellite Dish 5">
        <a:dk1>
          <a:srgbClr val="006664"/>
        </a:dk1>
        <a:lt1>
          <a:srgbClr val="FFFFFF"/>
        </a:lt1>
        <a:dk2>
          <a:srgbClr val="00908D"/>
        </a:dk2>
        <a:lt2>
          <a:srgbClr val="ADE5CD"/>
        </a:lt2>
        <a:accent1>
          <a:srgbClr val="00CCFF"/>
        </a:accent1>
        <a:accent2>
          <a:srgbClr val="006666"/>
        </a:accent2>
        <a:accent3>
          <a:srgbClr val="AAC6C5"/>
        </a:accent3>
        <a:accent4>
          <a:srgbClr val="DADADA"/>
        </a:accent4>
        <a:accent5>
          <a:srgbClr val="AAE2FF"/>
        </a:accent5>
        <a:accent6>
          <a:srgbClr val="005C5C"/>
        </a:accent6>
        <a:hlink>
          <a:srgbClr val="6DD8DB"/>
        </a:hlink>
        <a:folHlink>
          <a:srgbClr val="C5E2FF"/>
        </a:folHlink>
      </a:clrScheme>
      <a:clrMap bg1="dk2" tx1="lt1" bg2="dk1" tx2="lt2" accent1="accent1" accent2="accent2" accent3="accent3" accent4="accent4" accent5="accent5" accent6="accent6" hlink="hlink" folHlink="folHlink"/>
    </a:extraClrScheme>
    <a:extraClrScheme>
      <a:clrScheme name="Satellite Dish 6">
        <a:dk1>
          <a:srgbClr val="000000"/>
        </a:dk1>
        <a:lt1>
          <a:srgbClr val="DDDCC5"/>
        </a:lt1>
        <a:dk2>
          <a:srgbClr val="000000"/>
        </a:dk2>
        <a:lt2>
          <a:srgbClr val="B9B695"/>
        </a:lt2>
        <a:accent1>
          <a:srgbClr val="EAEBE9"/>
        </a:accent1>
        <a:accent2>
          <a:srgbClr val="BFBFAB"/>
        </a:accent2>
        <a:accent3>
          <a:srgbClr val="EBEBDF"/>
        </a:accent3>
        <a:accent4>
          <a:srgbClr val="000000"/>
        </a:accent4>
        <a:accent5>
          <a:srgbClr val="F3F3F2"/>
        </a:accent5>
        <a:accent6>
          <a:srgbClr val="ADAD9B"/>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atellite Dish 7">
        <a:dk1>
          <a:srgbClr val="000000"/>
        </a:dk1>
        <a:lt1>
          <a:srgbClr val="FFFFFF"/>
        </a:lt1>
        <a:dk2>
          <a:srgbClr val="000000"/>
        </a:dk2>
        <a:lt2>
          <a:srgbClr val="B2B2B2"/>
        </a:lt2>
        <a:accent1>
          <a:srgbClr val="336699"/>
        </a:accent1>
        <a:accent2>
          <a:srgbClr val="5F5F5F"/>
        </a:accent2>
        <a:accent3>
          <a:srgbClr val="AAAAAA"/>
        </a:accent3>
        <a:accent4>
          <a:srgbClr val="DADADA"/>
        </a:accent4>
        <a:accent5>
          <a:srgbClr val="ADB8CA"/>
        </a:accent5>
        <a:accent6>
          <a:srgbClr val="555555"/>
        </a:accent6>
        <a:hlink>
          <a:srgbClr val="BBE5FF"/>
        </a:hlink>
        <a:folHlink>
          <a:srgbClr val="B6B3E1"/>
        </a:folHlink>
      </a:clrScheme>
      <a:clrMap bg1="dk2" tx1="lt1" bg2="dk1" tx2="lt2" accent1="accent1" accent2="accent2" accent3="accent3" accent4="accent4" accent5="accent5" accent6="accent6" hlink="hlink" folHlink="folHlink"/>
    </a:extraClrScheme>
    <a:extraClrScheme>
      <a:clrScheme name="Satellite Dish 8">
        <a:dk1>
          <a:srgbClr val="000090"/>
        </a:dk1>
        <a:lt1>
          <a:srgbClr val="EAEAEA"/>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clrMap bg1="dk2" tx1="lt1" bg2="dk1" tx2="lt2" accent1="accent1" accent2="accent2" accent3="accent3" accent4="accent4" accent5="accent5" accent6="accent6" hlink="hlink" folHlink="folHlink"/>
    </a:extraClrScheme>
    <a:extraClrScheme>
      <a:clrScheme name="Satellite Dish 9">
        <a:dk1>
          <a:srgbClr val="9C9C9C"/>
        </a:dk1>
        <a:lt1>
          <a:srgbClr val="FFFFFF"/>
        </a:lt1>
        <a:dk2>
          <a:srgbClr val="8696CA"/>
        </a:dk2>
        <a:lt2>
          <a:srgbClr val="FFFFFF"/>
        </a:lt2>
        <a:accent1>
          <a:srgbClr val="97D1D5"/>
        </a:accent1>
        <a:accent2>
          <a:srgbClr val="666699"/>
        </a:accent2>
        <a:accent3>
          <a:srgbClr val="C3C9E1"/>
        </a:accent3>
        <a:accent4>
          <a:srgbClr val="DADADA"/>
        </a:accent4>
        <a:accent5>
          <a:srgbClr val="C9E5E7"/>
        </a:accent5>
        <a:accent6>
          <a:srgbClr val="5C5C8A"/>
        </a:accent6>
        <a:hlink>
          <a:srgbClr val="0000FF"/>
        </a:hlink>
        <a:folHlink>
          <a:srgbClr val="0099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2429</TotalTime>
  <Words>2592</Words>
  <Application>Microsoft Office PowerPoint</Application>
  <PresentationFormat>On-screen Show (4:3)</PresentationFormat>
  <Paragraphs>364</Paragraphs>
  <Slides>80</Slides>
  <Notes>3</Notes>
  <HiddenSlides>0</HiddenSlides>
  <MMClips>0</MMClips>
  <ScaleCrop>false</ScaleCrop>
  <HeadingPairs>
    <vt:vector size="6" baseType="variant">
      <vt:variant>
        <vt:lpstr>Theme</vt:lpstr>
      </vt:variant>
      <vt:variant>
        <vt:i4>4</vt:i4>
      </vt:variant>
      <vt:variant>
        <vt:lpstr>Embedded OLE Servers</vt:lpstr>
      </vt:variant>
      <vt:variant>
        <vt:i4>3</vt:i4>
      </vt:variant>
      <vt:variant>
        <vt:lpstr>Slide Titles</vt:lpstr>
      </vt:variant>
      <vt:variant>
        <vt:i4>80</vt:i4>
      </vt:variant>
    </vt:vector>
  </HeadingPairs>
  <TitlesOfParts>
    <vt:vector size="87" baseType="lpstr">
      <vt:lpstr>Office Theme</vt:lpstr>
      <vt:lpstr>Satellite Dish</vt:lpstr>
      <vt:lpstr>Edge</vt:lpstr>
      <vt:lpstr>1_Edge</vt:lpstr>
      <vt:lpstr>點陣圖影像</vt:lpstr>
      <vt:lpstr>Photo Editor Photo</vt:lpstr>
      <vt:lpstr>Visio</vt:lpstr>
      <vt:lpstr>ZigBee/IEEE 802.15.4</vt:lpstr>
      <vt:lpstr>Slide 2</vt:lpstr>
      <vt:lpstr>Wireless Communication</vt:lpstr>
      <vt:lpstr>Slide 4</vt:lpstr>
      <vt:lpstr>Slide 5</vt:lpstr>
      <vt:lpstr>IEEE 802.15 working group</vt:lpstr>
      <vt:lpstr>ZigBee General Characteristics</vt:lpstr>
      <vt:lpstr>Slide 8</vt:lpstr>
      <vt:lpstr>ZigBee Statistics</vt:lpstr>
      <vt:lpstr>Slide 10</vt:lpstr>
      <vt:lpstr>Technology Space</vt:lpstr>
      <vt:lpstr>Application Sectors</vt:lpstr>
      <vt:lpstr>Slide 13</vt:lpstr>
      <vt:lpstr>Why NOT 802.11 ? The Cost of Throughput</vt:lpstr>
      <vt:lpstr>ZigBee Aims Low</vt:lpstr>
      <vt:lpstr>What Does ZigBee Do?</vt:lpstr>
      <vt:lpstr>How ZigBee Works</vt:lpstr>
      <vt:lpstr>How ZigBee Works</vt:lpstr>
      <vt:lpstr>Slide 19</vt:lpstr>
      <vt:lpstr>Slide 20</vt:lpstr>
      <vt:lpstr>Slide 21</vt:lpstr>
      <vt:lpstr>Slide 22</vt:lpstr>
      <vt:lpstr>Communication Mechanisms-I</vt:lpstr>
      <vt:lpstr>Communication Mechanisms-II</vt:lpstr>
      <vt:lpstr>Slide 25</vt:lpstr>
      <vt:lpstr>ZigBee Mesh Networking </vt:lpstr>
      <vt:lpstr>ZigBee Mesh Networking </vt:lpstr>
      <vt:lpstr>ZigBee Mesh Networking </vt:lpstr>
      <vt:lpstr>ZigBee Mesh Networking </vt:lpstr>
      <vt:lpstr>ZigBee Mesh Networking </vt:lpstr>
      <vt:lpstr>ZigBee routing in a mesh network</vt:lpstr>
      <vt:lpstr>ZigBee routing in a mesh network</vt:lpstr>
      <vt:lpstr>Slide 33</vt:lpstr>
      <vt:lpstr>Slide 34</vt:lpstr>
      <vt:lpstr>Slide 35</vt:lpstr>
      <vt:lpstr>ZigBee Alliance</vt:lpstr>
      <vt:lpstr>Development of the Standard</vt:lpstr>
      <vt:lpstr>ZigBee Stack Architecture:  Addressing</vt:lpstr>
      <vt:lpstr>Slide 39</vt:lpstr>
      <vt:lpstr>Slide 40</vt:lpstr>
      <vt:lpstr>ZigBee: PHY</vt:lpstr>
      <vt:lpstr>ZigBee: MAC</vt:lpstr>
      <vt:lpstr>Slide 43</vt:lpstr>
      <vt:lpstr>Superframe</vt:lpstr>
      <vt:lpstr>Slide 45</vt:lpstr>
      <vt:lpstr>ZigBee as Mesh Networking</vt:lpstr>
      <vt:lpstr>Slide 47</vt:lpstr>
      <vt:lpstr>Slide 48</vt:lpstr>
      <vt:lpstr>Device Addressing</vt:lpstr>
      <vt:lpstr>IEEE 802.15.4 Device Definitions </vt:lpstr>
      <vt:lpstr>Star and Peer to Peer Networks</vt:lpstr>
      <vt:lpstr>Cluster Tree Network</vt:lpstr>
      <vt:lpstr>Slide 53</vt:lpstr>
      <vt:lpstr>Slide 54</vt:lpstr>
      <vt:lpstr>Slide 55</vt:lpstr>
      <vt:lpstr>Slide 56</vt:lpstr>
      <vt:lpstr>Slide 57</vt:lpstr>
      <vt:lpstr>Slide 58</vt:lpstr>
      <vt:lpstr>Slide 59</vt:lpstr>
      <vt:lpstr>ZigBee Applications</vt:lpstr>
      <vt:lpstr>Slide 61</vt:lpstr>
      <vt:lpstr>Slide 62</vt:lpstr>
      <vt:lpstr>Slide 63</vt:lpstr>
      <vt:lpstr>Slide 64</vt:lpstr>
      <vt:lpstr>Slide 65</vt:lpstr>
      <vt:lpstr>Slide 66</vt:lpstr>
      <vt:lpstr>Slide 67</vt:lpstr>
      <vt:lpstr>Slide 68</vt:lpstr>
      <vt:lpstr>ZigBee as Mesh Networking</vt:lpstr>
      <vt:lpstr>Slide 70</vt:lpstr>
      <vt:lpstr>ZigBee Mesh Networking </vt:lpstr>
      <vt:lpstr>ZigBee Mesh Networking </vt:lpstr>
      <vt:lpstr>ZigBee Mesh Networking </vt:lpstr>
      <vt:lpstr>ZigBee Mesh Networking </vt:lpstr>
      <vt:lpstr>ZigBee Mesh Networking </vt:lpstr>
      <vt:lpstr>Slide 76</vt:lpstr>
      <vt:lpstr>Slide 77</vt:lpstr>
      <vt:lpstr>Slide 78</vt:lpstr>
      <vt:lpstr>Slide 79</vt:lpstr>
      <vt:lpstr>Slide 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Madarapu</dc:creator>
  <cp:lastModifiedBy>Compaq</cp:lastModifiedBy>
  <cp:revision>138</cp:revision>
  <dcterms:created xsi:type="dcterms:W3CDTF">2010-09-21T03:04:57Z</dcterms:created>
  <dcterms:modified xsi:type="dcterms:W3CDTF">2011-10-29T23:25:37Z</dcterms:modified>
</cp:coreProperties>
</file>